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4.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1" r:id="rId2"/>
    <p:sldMasterId id="2147483674" r:id="rId3"/>
    <p:sldMasterId id="2147483686" r:id="rId4"/>
    <p:sldMasterId id="2147483698" r:id="rId5"/>
  </p:sldMasterIdLst>
  <p:notesMasterIdLst>
    <p:notesMasterId r:id="rId28"/>
  </p:notesMasterIdLst>
  <p:sldIdLst>
    <p:sldId id="355" r:id="rId6"/>
    <p:sldId id="357" r:id="rId7"/>
    <p:sldId id="358" r:id="rId8"/>
    <p:sldId id="364" r:id="rId9"/>
    <p:sldId id="359" r:id="rId10"/>
    <p:sldId id="381" r:id="rId11"/>
    <p:sldId id="369" r:id="rId12"/>
    <p:sldId id="366" r:id="rId13"/>
    <p:sldId id="383" r:id="rId14"/>
    <p:sldId id="370" r:id="rId15"/>
    <p:sldId id="373" r:id="rId16"/>
    <p:sldId id="374" r:id="rId17"/>
    <p:sldId id="367" r:id="rId18"/>
    <p:sldId id="377" r:id="rId19"/>
    <p:sldId id="378" r:id="rId20"/>
    <p:sldId id="379" r:id="rId21"/>
    <p:sldId id="380" r:id="rId22"/>
    <p:sldId id="382" r:id="rId23"/>
    <p:sldId id="387" r:id="rId24"/>
    <p:sldId id="386" r:id="rId25"/>
    <p:sldId id="385" r:id="rId26"/>
    <p:sldId id="384" r:id="rId27"/>
  </p:sldIdLst>
  <p:sldSz cx="12192000" cy="6858000"/>
  <p:notesSz cx="6858000" cy="9144000"/>
  <p:embeddedFontLst>
    <p:embeddedFont>
      <p:font typeface="等线" panose="02010600030101010101" pitchFamily="2" charset="-122"/>
      <p:regular r:id="rId29"/>
    </p:embeddedFont>
    <p:embeddedFont>
      <p:font typeface="微软雅黑" panose="020B0503020204020204" pitchFamily="34" charset="-122"/>
      <p:regular r:id="rId30"/>
      <p:bold r:id="rId31"/>
    </p:embeddedFont>
    <p:embeddedFont>
      <p:font typeface="Calibri" panose="020F0502020204030204" pitchFamily="34" charset="0"/>
      <p:regular r:id="rId32"/>
      <p:bold r:id="rId33"/>
      <p:italic r:id="rId34"/>
      <p:boldItalic r:id="rId35"/>
    </p:embeddedFont>
    <p:embeddedFont>
      <p:font typeface="Calibri Light" panose="020F0302020204030204" pitchFamily="34" charset="0"/>
      <p:regular r:id="rId36"/>
      <p:italic r:id="rId37"/>
    </p:embeddedFont>
    <p:embeddedFont>
      <p:font typeface="Cambria Math" panose="02040503050406030204" pitchFamily="18" charset="0"/>
      <p:regular r:id="rId38"/>
    </p:embeddedFont>
    <p:embeddedFont>
      <p:font typeface="Wingdings 3" panose="05040102010807070707" pitchFamily="18" charset="2"/>
      <p:regular r:id="rId39"/>
    </p:embeddedFont>
  </p:embeddedFontLst>
  <p:custDataLst>
    <p:tags r:id="rId4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5" userDrawn="1">
          <p15:clr>
            <a:srgbClr val="A4A3A4"/>
          </p15:clr>
        </p15:guide>
        <p15:guide id="2" pos="3817" userDrawn="1">
          <p15:clr>
            <a:srgbClr val="A4A3A4"/>
          </p15:clr>
        </p15:guide>
        <p15:guide id="3" pos="1980" userDrawn="1">
          <p15:clr>
            <a:srgbClr val="A4A3A4"/>
          </p15:clr>
        </p15:guide>
        <p15:guide id="4" pos="572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50"/>
    <a:srgbClr val="FDAD02"/>
    <a:srgbClr val="FF33CC"/>
    <a:srgbClr val="02736A"/>
    <a:srgbClr val="02453E"/>
    <a:srgbClr val="000000"/>
    <a:srgbClr val="898989"/>
    <a:srgbClr val="C9CACA"/>
    <a:srgbClr val="AA5C3F"/>
    <a:srgbClr val="6BC7B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92" autoAdjust="0"/>
    <p:restoredTop sz="94660"/>
  </p:normalViewPr>
  <p:slideViewPr>
    <p:cSldViewPr snapToGrid="0">
      <p:cViewPr varScale="1">
        <p:scale>
          <a:sx n="72" d="100"/>
          <a:sy n="72" d="100"/>
        </p:scale>
        <p:origin x="558" y="72"/>
      </p:cViewPr>
      <p:guideLst>
        <p:guide orient="horz" pos="2115"/>
        <p:guide pos="3817"/>
        <p:guide pos="1980"/>
        <p:guide pos="5723"/>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font" Target="fonts/font11.fntdata"/><Relationship Id="rId21" Type="http://schemas.openxmlformats.org/officeDocument/2006/relationships/slide" Target="slides/slide16.xml"/><Relationship Id="rId34" Type="http://schemas.openxmlformats.org/officeDocument/2006/relationships/font" Target="fonts/font6.fntdata"/><Relationship Id="rId42"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font" Target="fonts/font1.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tags" Target="tags/tag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36" Type="http://schemas.openxmlformats.org/officeDocument/2006/relationships/font" Target="fonts/font8.fnt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3.fntdata"/><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font" Target="fonts/font5.fntdata"/><Relationship Id="rId38" Type="http://schemas.openxmlformats.org/officeDocument/2006/relationships/font" Target="fonts/font1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97DD44-B27F-4A13-BFCA-C5B8110331C9}" type="datetimeFigureOut">
              <a:rPr lang="zh-CN" altLang="en-US" smtClean="0"/>
              <a:t>2023/3/10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883279-36AD-41C4-A996-A6E09D4E541A}" type="slidenum">
              <a:rPr lang="zh-CN" altLang="en-US" smtClean="0"/>
              <a:t>‹#›</a:t>
            </a:fld>
            <a:endParaRPr lang="zh-CN" altLang="en-US"/>
          </a:p>
        </p:txBody>
      </p:sp>
    </p:spTree>
    <p:extLst>
      <p:ext uri="{BB962C8B-B14F-4D97-AF65-F5344CB8AC3E}">
        <p14:creationId xmlns:p14="http://schemas.microsoft.com/office/powerpoint/2010/main" val="32789840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E883279-36AD-41C4-A996-A6E09D4E541A}" type="slidenum">
              <a:rPr lang="zh-CN" altLang="en-US" smtClean="0"/>
              <a:t>1</a:t>
            </a:fld>
            <a:endParaRPr lang="zh-CN" altLang="en-US"/>
          </a:p>
        </p:txBody>
      </p:sp>
    </p:spTree>
    <p:extLst>
      <p:ext uri="{BB962C8B-B14F-4D97-AF65-F5344CB8AC3E}">
        <p14:creationId xmlns:p14="http://schemas.microsoft.com/office/powerpoint/2010/main" val="13760852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4"/>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4C05473-4E27-4EF1-8B64-22576B197953}" type="datetimeFigureOut">
              <a:rPr lang="en-US" smtClean="0">
                <a:solidFill>
                  <a:prstClr val="black">
                    <a:tint val="75000"/>
                  </a:prstClr>
                </a:solidFill>
              </a:rPr>
              <a:pPr/>
              <a:t>3/10/2023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E7DFA94-9A20-4770-BA06-B490ACD46A2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5486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4C05473-4E27-4EF1-8B64-22576B197953}" type="datetimeFigureOut">
              <a:rPr lang="en-US" smtClean="0">
                <a:solidFill>
                  <a:prstClr val="black">
                    <a:tint val="75000"/>
                  </a:prstClr>
                </a:solidFill>
              </a:rPr>
              <a:pPr/>
              <a:t>3/10/2023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E7DFA94-9A20-4770-BA06-B490ACD46A2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43753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9"/>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4C05473-4E27-4EF1-8B64-22576B197953}" type="datetimeFigureOut">
              <a:rPr lang="en-US" smtClean="0">
                <a:solidFill>
                  <a:prstClr val="black">
                    <a:tint val="75000"/>
                  </a:prstClr>
                </a:solidFill>
              </a:rPr>
              <a:pPr/>
              <a:t>3/10/2023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E7DFA94-9A20-4770-BA06-B490ACD46A2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83341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4C05473-4E27-4EF1-8B64-22576B197953}" type="datetimeFigureOut">
              <a:rPr lang="en-US" smtClean="0">
                <a:solidFill>
                  <a:prstClr val="black">
                    <a:tint val="75000"/>
                  </a:prstClr>
                </a:solidFill>
              </a:rPr>
              <a:pPr/>
              <a:t>3/10/2023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E7DFA94-9A20-4770-BA06-B490ACD46A2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32749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3"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3"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4C05473-4E27-4EF1-8B64-22576B197953}" type="datetimeFigureOut">
              <a:rPr lang="en-US" smtClean="0">
                <a:solidFill>
                  <a:prstClr val="black">
                    <a:tint val="75000"/>
                  </a:prstClr>
                </a:solidFill>
              </a:rPr>
              <a:pPr/>
              <a:t>3/10/2023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E7DFA94-9A20-4770-BA06-B490ACD46A2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97784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4C05473-4E27-4EF1-8B64-22576B197953}" type="datetimeFigureOut">
              <a:rPr lang="en-US" smtClean="0">
                <a:solidFill>
                  <a:prstClr val="black">
                    <a:tint val="75000"/>
                  </a:prstClr>
                </a:solidFill>
              </a:rPr>
              <a:pPr/>
              <a:t>3/10/2023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E7DFA94-9A20-4770-BA06-B490ACD46A2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68911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C05473-4E27-4EF1-8B64-22576B197953}" type="datetimeFigureOut">
              <a:rPr lang="en-US" smtClean="0">
                <a:solidFill>
                  <a:prstClr val="black">
                    <a:tint val="75000"/>
                  </a:prstClr>
                </a:solidFill>
              </a:rPr>
              <a:pPr/>
              <a:t>3/10/2023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E7DFA94-9A20-4770-BA06-B490ACD46A2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45977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9"/>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4C05473-4E27-4EF1-8B64-22576B197953}" type="datetimeFigureOut">
              <a:rPr lang="en-US" smtClean="0">
                <a:solidFill>
                  <a:prstClr val="black">
                    <a:tint val="75000"/>
                  </a:prstClr>
                </a:solidFill>
              </a:rPr>
              <a:pPr/>
              <a:t>3/10/2023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E7DFA94-9A20-4770-BA06-B490ACD46A2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33084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4C05473-4E27-4EF1-8B64-22576B197953}" type="datetimeFigureOut">
              <a:rPr lang="en-US" smtClean="0">
                <a:solidFill>
                  <a:prstClr val="black">
                    <a:tint val="75000"/>
                  </a:prstClr>
                </a:solidFill>
              </a:rPr>
              <a:pPr/>
              <a:t>3/10/2023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E7DFA94-9A20-4770-BA06-B490ACD46A2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86100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4C05473-4E27-4EF1-8B64-22576B197953}" type="datetimeFigureOut">
              <a:rPr lang="en-US" smtClean="0">
                <a:solidFill>
                  <a:prstClr val="black">
                    <a:tint val="75000"/>
                  </a:prstClr>
                </a:solidFill>
              </a:rPr>
              <a:pPr/>
              <a:t>3/10/2023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E7DFA94-9A20-4770-BA06-B490ACD46A2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28358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7"/>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7"/>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4C05473-4E27-4EF1-8B64-22576B197953}" type="datetimeFigureOut">
              <a:rPr lang="en-US" smtClean="0">
                <a:solidFill>
                  <a:prstClr val="black">
                    <a:tint val="75000"/>
                  </a:prstClr>
                </a:solidFill>
              </a:rPr>
              <a:pPr/>
              <a:t>3/10/2023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E7DFA94-9A20-4770-BA06-B490ACD46A2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79111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47"/>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609600" y="6245225"/>
            <a:ext cx="2844800" cy="476250"/>
          </a:xfrm>
        </p:spPr>
        <p:txBody>
          <a:bodyPr/>
          <a:lstStyle>
            <a:lvl1pPr>
              <a:defRPr/>
            </a:lvl1pPr>
          </a:lstStyle>
          <a:p>
            <a:endParaRPr lang="en-US">
              <a:solidFill>
                <a:prstClr val="black">
                  <a:tint val="75000"/>
                </a:prstClr>
              </a:solidFill>
            </a:endParaRPr>
          </a:p>
        </p:txBody>
      </p:sp>
      <p:sp>
        <p:nvSpPr>
          <p:cNvPr id="4" name="Footer Placeholder 3"/>
          <p:cNvSpPr>
            <a:spLocks noGrp="1"/>
          </p:cNvSpPr>
          <p:nvPr>
            <p:ph type="ftr" sz="quarter" idx="11"/>
          </p:nvPr>
        </p:nvSpPr>
        <p:spPr>
          <a:xfrm>
            <a:off x="4165600" y="6245225"/>
            <a:ext cx="3860800" cy="476250"/>
          </a:xfrm>
        </p:spPr>
        <p:txBody>
          <a:bodyPr/>
          <a:lstStyle>
            <a:lvl1pPr>
              <a:defRPr/>
            </a:lvl1pPr>
          </a:lstStyle>
          <a:p>
            <a:endParaRPr lang="en-US">
              <a:solidFill>
                <a:prstClr val="black">
                  <a:tint val="75000"/>
                </a:prstClr>
              </a:solidFill>
            </a:endParaRPr>
          </a:p>
        </p:txBody>
      </p:sp>
      <p:sp>
        <p:nvSpPr>
          <p:cNvPr id="5" name="Slide Number Placeholder 4"/>
          <p:cNvSpPr>
            <a:spLocks noGrp="1"/>
          </p:cNvSpPr>
          <p:nvPr>
            <p:ph type="sldNum" sz="quarter" idx="12"/>
          </p:nvPr>
        </p:nvSpPr>
        <p:spPr>
          <a:xfrm>
            <a:off x="8737600" y="6245225"/>
            <a:ext cx="2844800" cy="476250"/>
          </a:xfrm>
        </p:spPr>
        <p:txBody>
          <a:bodyPr/>
          <a:lstStyle>
            <a:lvl1pPr>
              <a:defRPr/>
            </a:lvl1pPr>
          </a:lstStyle>
          <a:p>
            <a:fld id="{F3D5F890-63C1-4989-8583-3A4C1C6B49C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91216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6859B-F808-41FB-A704-40845745B2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4AE9940-77FB-487D-ACE0-BBB24946DEF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7D8FB3C-04D2-4423-8265-7AE5099DC970}"/>
              </a:ext>
            </a:extLst>
          </p:cNvPr>
          <p:cNvSpPr>
            <a:spLocks noGrp="1"/>
          </p:cNvSpPr>
          <p:nvPr>
            <p:ph type="dt" sz="half" idx="10"/>
          </p:nvPr>
        </p:nvSpPr>
        <p:spPr/>
        <p:txBody>
          <a:bodyPr/>
          <a:lstStyle/>
          <a:p>
            <a:fld id="{7AB204D0-D7E2-4563-AEFA-F50DF77A8FC4}" type="datetimeFigureOut">
              <a:rPr lang="en-US" smtClean="0">
                <a:solidFill>
                  <a:prstClr val="black">
                    <a:tint val="75000"/>
                  </a:prstClr>
                </a:solidFill>
              </a:rPr>
              <a:pPr/>
              <a:t>3/10/2023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4CCABECB-DBA6-4947-91A3-7E8521644C78}"/>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D57BC83C-850A-4F8E-80EB-125C30EF6D4F}"/>
              </a:ext>
            </a:extLst>
          </p:cNvPr>
          <p:cNvSpPr>
            <a:spLocks noGrp="1"/>
          </p:cNvSpPr>
          <p:nvPr>
            <p:ph type="sldNum" sz="quarter" idx="12"/>
          </p:nvPr>
        </p:nvSpPr>
        <p:spPr/>
        <p:txBody>
          <a:bodyPr/>
          <a:lstStyle/>
          <a:p>
            <a:fld id="{F9A9287E-CF77-4CF8-9D00-D8C5606415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91295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82144C-21F2-403F-9E0E-6A4C0D38C4F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6FFE4A7-254C-4357-9CF2-4ED0A273549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FBAEF0-3745-4901-8954-8DA9FB163FB9}"/>
              </a:ext>
            </a:extLst>
          </p:cNvPr>
          <p:cNvSpPr>
            <a:spLocks noGrp="1"/>
          </p:cNvSpPr>
          <p:nvPr>
            <p:ph type="dt" sz="half" idx="10"/>
          </p:nvPr>
        </p:nvSpPr>
        <p:spPr/>
        <p:txBody>
          <a:bodyPr/>
          <a:lstStyle/>
          <a:p>
            <a:fld id="{7AB204D0-D7E2-4563-AEFA-F50DF77A8FC4}" type="datetimeFigureOut">
              <a:rPr lang="en-US" smtClean="0">
                <a:solidFill>
                  <a:prstClr val="black">
                    <a:tint val="75000"/>
                  </a:prstClr>
                </a:solidFill>
              </a:rPr>
              <a:pPr/>
              <a:t>3/10/2023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83C1928F-D807-43EE-9821-77AAB63EB0A2}"/>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7A461644-A521-46D5-8B47-E474FD5EC464}"/>
              </a:ext>
            </a:extLst>
          </p:cNvPr>
          <p:cNvSpPr>
            <a:spLocks noGrp="1"/>
          </p:cNvSpPr>
          <p:nvPr>
            <p:ph type="sldNum" sz="quarter" idx="12"/>
          </p:nvPr>
        </p:nvSpPr>
        <p:spPr/>
        <p:txBody>
          <a:bodyPr/>
          <a:lstStyle/>
          <a:p>
            <a:fld id="{F9A9287E-CF77-4CF8-9D00-D8C5606415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18031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CC59EB-C2F6-4F99-8EB1-336F2356D6AD}"/>
              </a:ext>
            </a:extLst>
          </p:cNvPr>
          <p:cNvSpPr>
            <a:spLocks noGrp="1"/>
          </p:cNvSpPr>
          <p:nvPr>
            <p:ph type="title"/>
          </p:nvPr>
        </p:nvSpPr>
        <p:spPr>
          <a:xfrm>
            <a:off x="831851" y="1709746"/>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1AA1310-95B0-4C77-94CC-BE9F8B1B3C01}"/>
              </a:ext>
            </a:extLst>
          </p:cNvPr>
          <p:cNvSpPr>
            <a:spLocks noGrp="1"/>
          </p:cNvSpPr>
          <p:nvPr>
            <p:ph type="body" idx="1"/>
          </p:nvPr>
        </p:nvSpPr>
        <p:spPr>
          <a:xfrm>
            <a:off x="831851" y="4589471"/>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252A6B3-D97A-4224-8DD0-5D5C056E5977}"/>
              </a:ext>
            </a:extLst>
          </p:cNvPr>
          <p:cNvSpPr>
            <a:spLocks noGrp="1"/>
          </p:cNvSpPr>
          <p:nvPr>
            <p:ph type="dt" sz="half" idx="10"/>
          </p:nvPr>
        </p:nvSpPr>
        <p:spPr/>
        <p:txBody>
          <a:bodyPr/>
          <a:lstStyle/>
          <a:p>
            <a:fld id="{7AB204D0-D7E2-4563-AEFA-F50DF77A8FC4}" type="datetimeFigureOut">
              <a:rPr lang="en-US" smtClean="0">
                <a:solidFill>
                  <a:prstClr val="black">
                    <a:tint val="75000"/>
                  </a:prstClr>
                </a:solidFill>
              </a:rPr>
              <a:pPr/>
              <a:t>3/10/2023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CAC47626-099B-4F65-89B5-8CF30C43F82C}"/>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3CEC9DAA-FDCA-4E73-AA11-615EE629DF76}"/>
              </a:ext>
            </a:extLst>
          </p:cNvPr>
          <p:cNvSpPr>
            <a:spLocks noGrp="1"/>
          </p:cNvSpPr>
          <p:nvPr>
            <p:ph type="sldNum" sz="quarter" idx="12"/>
          </p:nvPr>
        </p:nvSpPr>
        <p:spPr/>
        <p:txBody>
          <a:bodyPr/>
          <a:lstStyle/>
          <a:p>
            <a:fld id="{F9A9287E-CF77-4CF8-9D00-D8C5606415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07902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78BFBF-8ED5-4CCA-8ACD-1423CC5E34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358922B-4882-4895-B6D1-9A0F00377FD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EE270F4-F1ED-4E27-93F9-C79338DD687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398253C-9CB4-49EE-90DA-12D1D46BA20E}"/>
              </a:ext>
            </a:extLst>
          </p:cNvPr>
          <p:cNvSpPr>
            <a:spLocks noGrp="1"/>
          </p:cNvSpPr>
          <p:nvPr>
            <p:ph type="dt" sz="half" idx="10"/>
          </p:nvPr>
        </p:nvSpPr>
        <p:spPr/>
        <p:txBody>
          <a:bodyPr/>
          <a:lstStyle/>
          <a:p>
            <a:fld id="{7AB204D0-D7E2-4563-AEFA-F50DF77A8FC4}" type="datetimeFigureOut">
              <a:rPr lang="en-US" smtClean="0">
                <a:solidFill>
                  <a:prstClr val="black">
                    <a:tint val="75000"/>
                  </a:prstClr>
                </a:solidFill>
              </a:rPr>
              <a:pPr/>
              <a:t>3/10/2023</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44ADDE5D-A731-4500-8C72-578A236148D3}"/>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9DC81417-1EE5-4714-BF41-CC96EC9134AD}"/>
              </a:ext>
            </a:extLst>
          </p:cNvPr>
          <p:cNvSpPr>
            <a:spLocks noGrp="1"/>
          </p:cNvSpPr>
          <p:nvPr>
            <p:ph type="sldNum" sz="quarter" idx="12"/>
          </p:nvPr>
        </p:nvSpPr>
        <p:spPr/>
        <p:txBody>
          <a:bodyPr/>
          <a:lstStyle/>
          <a:p>
            <a:fld id="{F9A9287E-CF77-4CF8-9D00-D8C5606415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129310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08216-CF98-4F03-9322-8856E669B98C}"/>
              </a:ext>
            </a:extLst>
          </p:cNvPr>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38048FD-B710-4695-9B50-32B202CB266C}"/>
              </a:ext>
            </a:extLst>
          </p:cNvPr>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45BE973-33D3-449D-951D-1E841F60D671}"/>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D1A0B06-7D2A-4265-A080-0B3EE2C4691F}"/>
              </a:ext>
            </a:extLst>
          </p:cNvPr>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2187C55-8B7B-49F6-BAF6-3449DF8E556A}"/>
              </a:ext>
            </a:extLst>
          </p:cNvPr>
          <p:cNvSpPr>
            <a:spLocks noGrp="1"/>
          </p:cNvSpPr>
          <p:nvPr>
            <p:ph sz="quarter" idx="4"/>
          </p:nvPr>
        </p:nvSpPr>
        <p:spPr>
          <a:xfrm>
            <a:off x="6172203"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73C325C-4B1B-451F-9CBB-6881FAB43962}"/>
              </a:ext>
            </a:extLst>
          </p:cNvPr>
          <p:cNvSpPr>
            <a:spLocks noGrp="1"/>
          </p:cNvSpPr>
          <p:nvPr>
            <p:ph type="dt" sz="half" idx="10"/>
          </p:nvPr>
        </p:nvSpPr>
        <p:spPr/>
        <p:txBody>
          <a:bodyPr/>
          <a:lstStyle/>
          <a:p>
            <a:fld id="{7AB204D0-D7E2-4563-AEFA-F50DF77A8FC4}" type="datetimeFigureOut">
              <a:rPr lang="en-US" smtClean="0">
                <a:solidFill>
                  <a:prstClr val="black">
                    <a:tint val="75000"/>
                  </a:prstClr>
                </a:solidFill>
              </a:rPr>
              <a:pPr/>
              <a:t>3/10/2023</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97566D2B-0565-4A4D-90D8-82C29D111153}"/>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F215C296-17E5-4CB9-B2AD-67CEF936A991}"/>
              </a:ext>
            </a:extLst>
          </p:cNvPr>
          <p:cNvSpPr>
            <a:spLocks noGrp="1"/>
          </p:cNvSpPr>
          <p:nvPr>
            <p:ph type="sldNum" sz="quarter" idx="12"/>
          </p:nvPr>
        </p:nvSpPr>
        <p:spPr/>
        <p:txBody>
          <a:bodyPr/>
          <a:lstStyle/>
          <a:p>
            <a:fld id="{F9A9287E-CF77-4CF8-9D00-D8C5606415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81719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54505D-E7B4-4A6D-A49D-2C6B1EF3D1D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CCB3E9C-560F-4A83-AD0B-B460F82F0119}"/>
              </a:ext>
            </a:extLst>
          </p:cNvPr>
          <p:cNvSpPr>
            <a:spLocks noGrp="1"/>
          </p:cNvSpPr>
          <p:nvPr>
            <p:ph type="dt" sz="half" idx="10"/>
          </p:nvPr>
        </p:nvSpPr>
        <p:spPr/>
        <p:txBody>
          <a:bodyPr/>
          <a:lstStyle/>
          <a:p>
            <a:fld id="{7AB204D0-D7E2-4563-AEFA-F50DF77A8FC4}" type="datetimeFigureOut">
              <a:rPr lang="en-US" smtClean="0">
                <a:solidFill>
                  <a:prstClr val="black">
                    <a:tint val="75000"/>
                  </a:prstClr>
                </a:solidFill>
              </a:rPr>
              <a:pPr/>
              <a:t>3/10/2023</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EB4AF810-AD0E-4B8E-952B-E7C317537E46}"/>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C13B14A1-D149-4C35-9603-C004562CC29E}"/>
              </a:ext>
            </a:extLst>
          </p:cNvPr>
          <p:cNvSpPr>
            <a:spLocks noGrp="1"/>
          </p:cNvSpPr>
          <p:nvPr>
            <p:ph type="sldNum" sz="quarter" idx="12"/>
          </p:nvPr>
        </p:nvSpPr>
        <p:spPr/>
        <p:txBody>
          <a:bodyPr/>
          <a:lstStyle/>
          <a:p>
            <a:fld id="{F9A9287E-CF77-4CF8-9D00-D8C5606415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5284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0EA4303-FFFE-4728-972F-BAC16AF178E0}"/>
              </a:ext>
            </a:extLst>
          </p:cNvPr>
          <p:cNvSpPr>
            <a:spLocks noGrp="1"/>
          </p:cNvSpPr>
          <p:nvPr>
            <p:ph type="dt" sz="half" idx="10"/>
          </p:nvPr>
        </p:nvSpPr>
        <p:spPr/>
        <p:txBody>
          <a:bodyPr/>
          <a:lstStyle/>
          <a:p>
            <a:fld id="{7AB204D0-D7E2-4563-AEFA-F50DF77A8FC4}" type="datetimeFigureOut">
              <a:rPr lang="en-US" smtClean="0">
                <a:solidFill>
                  <a:prstClr val="black">
                    <a:tint val="75000"/>
                  </a:prstClr>
                </a:solidFill>
              </a:rPr>
              <a:pPr/>
              <a:t>3/10/2023</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D6ABDD29-1DAD-46C9-B4CD-5CC0852D7A33}"/>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7C760AD6-F39F-4C35-9823-C280542EE6B9}"/>
              </a:ext>
            </a:extLst>
          </p:cNvPr>
          <p:cNvSpPr>
            <a:spLocks noGrp="1"/>
          </p:cNvSpPr>
          <p:nvPr>
            <p:ph type="sldNum" sz="quarter" idx="12"/>
          </p:nvPr>
        </p:nvSpPr>
        <p:spPr/>
        <p:txBody>
          <a:bodyPr/>
          <a:lstStyle/>
          <a:p>
            <a:fld id="{F9A9287E-CF77-4CF8-9D00-D8C5606415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369909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BFF3D0-A1C6-4C15-B13E-B7CE420F903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E77BC0B-3597-4ADA-9812-8C21568602C8}"/>
              </a:ext>
            </a:extLst>
          </p:cNvPr>
          <p:cNvSpPr>
            <a:spLocks noGrp="1"/>
          </p:cNvSpPr>
          <p:nvPr>
            <p:ph idx="1"/>
          </p:nvPr>
        </p:nvSpPr>
        <p:spPr>
          <a:xfrm>
            <a:off x="5183188" y="987433"/>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3657A80-8B49-4C6C-AA35-8FEE8DBCC11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29A01B2-34E8-4EBB-98B8-ECBF5AB156B6}"/>
              </a:ext>
            </a:extLst>
          </p:cNvPr>
          <p:cNvSpPr>
            <a:spLocks noGrp="1"/>
          </p:cNvSpPr>
          <p:nvPr>
            <p:ph type="dt" sz="half" idx="10"/>
          </p:nvPr>
        </p:nvSpPr>
        <p:spPr/>
        <p:txBody>
          <a:bodyPr/>
          <a:lstStyle/>
          <a:p>
            <a:fld id="{7AB204D0-D7E2-4563-AEFA-F50DF77A8FC4}" type="datetimeFigureOut">
              <a:rPr lang="en-US" smtClean="0">
                <a:solidFill>
                  <a:prstClr val="black">
                    <a:tint val="75000"/>
                  </a:prstClr>
                </a:solidFill>
              </a:rPr>
              <a:pPr/>
              <a:t>3/10/2023</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D459FFD6-31AB-43FD-B219-C796726A51AA}"/>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0AD7A0E0-59D0-407C-9AC3-5DE57336E313}"/>
              </a:ext>
            </a:extLst>
          </p:cNvPr>
          <p:cNvSpPr>
            <a:spLocks noGrp="1"/>
          </p:cNvSpPr>
          <p:nvPr>
            <p:ph type="sldNum" sz="quarter" idx="12"/>
          </p:nvPr>
        </p:nvSpPr>
        <p:spPr/>
        <p:txBody>
          <a:bodyPr/>
          <a:lstStyle/>
          <a:p>
            <a:fld id="{F9A9287E-CF77-4CF8-9D00-D8C5606415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44514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2176C2-7501-4631-ABE8-A76B9DACCCC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D23DBF7-9447-4D35-AA6D-FD575C447728}"/>
              </a:ext>
            </a:extLst>
          </p:cNvPr>
          <p:cNvSpPr>
            <a:spLocks noGrp="1"/>
          </p:cNvSpPr>
          <p:nvPr>
            <p:ph type="pic" idx="1"/>
          </p:nvPr>
        </p:nvSpPr>
        <p:spPr>
          <a:xfrm>
            <a:off x="5183188" y="987433"/>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282E6E3-87CD-4AF3-8AA7-4C89DA5A65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4B0F6A4-1BD6-426B-849E-2B08E0789B00}"/>
              </a:ext>
            </a:extLst>
          </p:cNvPr>
          <p:cNvSpPr>
            <a:spLocks noGrp="1"/>
          </p:cNvSpPr>
          <p:nvPr>
            <p:ph type="dt" sz="half" idx="10"/>
          </p:nvPr>
        </p:nvSpPr>
        <p:spPr/>
        <p:txBody>
          <a:bodyPr/>
          <a:lstStyle/>
          <a:p>
            <a:fld id="{7AB204D0-D7E2-4563-AEFA-F50DF77A8FC4}" type="datetimeFigureOut">
              <a:rPr lang="en-US" smtClean="0">
                <a:solidFill>
                  <a:prstClr val="black">
                    <a:tint val="75000"/>
                  </a:prstClr>
                </a:solidFill>
              </a:rPr>
              <a:pPr/>
              <a:t>3/10/2023</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B231E591-7196-4330-81FB-2E36D2734CCE}"/>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3CB647E2-BC38-4089-9BB9-F2442CDF5EFD}"/>
              </a:ext>
            </a:extLst>
          </p:cNvPr>
          <p:cNvSpPr>
            <a:spLocks noGrp="1"/>
          </p:cNvSpPr>
          <p:nvPr>
            <p:ph type="sldNum" sz="quarter" idx="12"/>
          </p:nvPr>
        </p:nvSpPr>
        <p:spPr/>
        <p:txBody>
          <a:bodyPr/>
          <a:lstStyle/>
          <a:p>
            <a:fld id="{F9A9287E-CF77-4CF8-9D00-D8C5606415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00809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309438-E74E-4B0D-B6F1-A5C9C84B18D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D216BB7-3303-4F32-9AFD-A1BF1B2201D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C8B5A7-B07F-4D91-8154-D3C304ED2E4F}"/>
              </a:ext>
            </a:extLst>
          </p:cNvPr>
          <p:cNvSpPr>
            <a:spLocks noGrp="1"/>
          </p:cNvSpPr>
          <p:nvPr>
            <p:ph type="dt" sz="half" idx="10"/>
          </p:nvPr>
        </p:nvSpPr>
        <p:spPr/>
        <p:txBody>
          <a:bodyPr/>
          <a:lstStyle/>
          <a:p>
            <a:fld id="{7AB204D0-D7E2-4563-AEFA-F50DF77A8FC4}" type="datetimeFigureOut">
              <a:rPr lang="en-US" smtClean="0">
                <a:solidFill>
                  <a:prstClr val="black">
                    <a:tint val="75000"/>
                  </a:prstClr>
                </a:solidFill>
              </a:rPr>
              <a:pPr/>
              <a:t>3/10/2023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E0C94839-0CD8-4E53-8A6E-81C76A8F6694}"/>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2D442B1F-888F-465A-9993-5F52E284B6B3}"/>
              </a:ext>
            </a:extLst>
          </p:cNvPr>
          <p:cNvSpPr>
            <a:spLocks noGrp="1"/>
          </p:cNvSpPr>
          <p:nvPr>
            <p:ph type="sldNum" sz="quarter" idx="12"/>
          </p:nvPr>
        </p:nvSpPr>
        <p:spPr/>
        <p:txBody>
          <a:bodyPr/>
          <a:lstStyle/>
          <a:p>
            <a:fld id="{F9A9287E-CF77-4CF8-9D00-D8C5606415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308074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63AC4A1-326F-425F-897E-089D2B9F4B41}"/>
              </a:ext>
            </a:extLst>
          </p:cNvPr>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8790A29-9ECB-4613-9BF6-8574EAE41911}"/>
              </a:ext>
            </a:extLst>
          </p:cNvPr>
          <p:cNvSpPr>
            <a:spLocks noGrp="1"/>
          </p:cNvSpPr>
          <p:nvPr>
            <p:ph type="body" orient="vert" idx="1"/>
          </p:nvPr>
        </p:nvSpPr>
        <p:spPr>
          <a:xfrm>
            <a:off x="838203"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2A14EA-21A4-4D26-93E4-F44AC32B8FFB}"/>
              </a:ext>
            </a:extLst>
          </p:cNvPr>
          <p:cNvSpPr>
            <a:spLocks noGrp="1"/>
          </p:cNvSpPr>
          <p:nvPr>
            <p:ph type="dt" sz="half" idx="10"/>
          </p:nvPr>
        </p:nvSpPr>
        <p:spPr/>
        <p:txBody>
          <a:bodyPr/>
          <a:lstStyle/>
          <a:p>
            <a:fld id="{7AB204D0-D7E2-4563-AEFA-F50DF77A8FC4}" type="datetimeFigureOut">
              <a:rPr lang="en-US" smtClean="0">
                <a:solidFill>
                  <a:prstClr val="black">
                    <a:tint val="75000"/>
                  </a:prstClr>
                </a:solidFill>
              </a:rPr>
              <a:pPr/>
              <a:t>3/10/2023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1E0FEBB7-0A36-40F2-B1DB-6C03CE5638F9}"/>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2959ACC-3591-4D6E-A39A-ECC60599BCFA}"/>
              </a:ext>
            </a:extLst>
          </p:cNvPr>
          <p:cNvSpPr>
            <a:spLocks noGrp="1"/>
          </p:cNvSpPr>
          <p:nvPr>
            <p:ph type="sldNum" sz="quarter" idx="12"/>
          </p:nvPr>
        </p:nvSpPr>
        <p:spPr/>
        <p:txBody>
          <a:bodyPr/>
          <a:lstStyle/>
          <a:p>
            <a:fld id="{F9A9287E-CF77-4CF8-9D00-D8C5606415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680146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6859B-F808-41FB-A704-40845745B2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4AE9940-77FB-487D-ACE0-BBB24946DEF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7D8FB3C-04D2-4423-8265-7AE5099DC970}"/>
              </a:ext>
            </a:extLst>
          </p:cNvPr>
          <p:cNvSpPr>
            <a:spLocks noGrp="1"/>
          </p:cNvSpPr>
          <p:nvPr>
            <p:ph type="dt" sz="half" idx="10"/>
          </p:nvPr>
        </p:nvSpPr>
        <p:spPr/>
        <p:txBody>
          <a:bodyPr/>
          <a:lstStyle/>
          <a:p>
            <a:fld id="{7AB204D0-D7E2-4563-AEFA-F50DF77A8FC4}" type="datetimeFigureOut">
              <a:rPr lang="en-US" smtClean="0">
                <a:solidFill>
                  <a:prstClr val="black">
                    <a:tint val="75000"/>
                  </a:prstClr>
                </a:solidFill>
              </a:rPr>
              <a:pPr/>
              <a:t>3/10/2023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4CCABECB-DBA6-4947-91A3-7E8521644C78}"/>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D57BC83C-850A-4F8E-80EB-125C30EF6D4F}"/>
              </a:ext>
            </a:extLst>
          </p:cNvPr>
          <p:cNvSpPr>
            <a:spLocks noGrp="1"/>
          </p:cNvSpPr>
          <p:nvPr>
            <p:ph type="sldNum" sz="quarter" idx="12"/>
          </p:nvPr>
        </p:nvSpPr>
        <p:spPr/>
        <p:txBody>
          <a:bodyPr/>
          <a:lstStyle/>
          <a:p>
            <a:fld id="{F9A9287E-CF77-4CF8-9D00-D8C5606415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012399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82144C-21F2-403F-9E0E-6A4C0D38C4F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6FFE4A7-254C-4357-9CF2-4ED0A273549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FBAEF0-3745-4901-8954-8DA9FB163FB9}"/>
              </a:ext>
            </a:extLst>
          </p:cNvPr>
          <p:cNvSpPr>
            <a:spLocks noGrp="1"/>
          </p:cNvSpPr>
          <p:nvPr>
            <p:ph type="dt" sz="half" idx="10"/>
          </p:nvPr>
        </p:nvSpPr>
        <p:spPr/>
        <p:txBody>
          <a:bodyPr/>
          <a:lstStyle/>
          <a:p>
            <a:fld id="{7AB204D0-D7E2-4563-AEFA-F50DF77A8FC4}" type="datetimeFigureOut">
              <a:rPr lang="en-US" smtClean="0">
                <a:solidFill>
                  <a:prstClr val="black">
                    <a:tint val="75000"/>
                  </a:prstClr>
                </a:solidFill>
              </a:rPr>
              <a:pPr/>
              <a:t>3/10/2023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83C1928F-D807-43EE-9821-77AAB63EB0A2}"/>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7A461644-A521-46D5-8B47-E474FD5EC464}"/>
              </a:ext>
            </a:extLst>
          </p:cNvPr>
          <p:cNvSpPr>
            <a:spLocks noGrp="1"/>
          </p:cNvSpPr>
          <p:nvPr>
            <p:ph type="sldNum" sz="quarter" idx="12"/>
          </p:nvPr>
        </p:nvSpPr>
        <p:spPr/>
        <p:txBody>
          <a:bodyPr/>
          <a:lstStyle/>
          <a:p>
            <a:fld id="{F9A9287E-CF77-4CF8-9D00-D8C5606415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356619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CC59EB-C2F6-4F99-8EB1-336F2356D6AD}"/>
              </a:ext>
            </a:extLst>
          </p:cNvPr>
          <p:cNvSpPr>
            <a:spLocks noGrp="1"/>
          </p:cNvSpPr>
          <p:nvPr>
            <p:ph type="title"/>
          </p:nvPr>
        </p:nvSpPr>
        <p:spPr>
          <a:xfrm>
            <a:off x="831851" y="1709746"/>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1AA1310-95B0-4C77-94CC-BE9F8B1B3C01}"/>
              </a:ext>
            </a:extLst>
          </p:cNvPr>
          <p:cNvSpPr>
            <a:spLocks noGrp="1"/>
          </p:cNvSpPr>
          <p:nvPr>
            <p:ph type="body" idx="1"/>
          </p:nvPr>
        </p:nvSpPr>
        <p:spPr>
          <a:xfrm>
            <a:off x="831851" y="4589471"/>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252A6B3-D97A-4224-8DD0-5D5C056E5977}"/>
              </a:ext>
            </a:extLst>
          </p:cNvPr>
          <p:cNvSpPr>
            <a:spLocks noGrp="1"/>
          </p:cNvSpPr>
          <p:nvPr>
            <p:ph type="dt" sz="half" idx="10"/>
          </p:nvPr>
        </p:nvSpPr>
        <p:spPr/>
        <p:txBody>
          <a:bodyPr/>
          <a:lstStyle/>
          <a:p>
            <a:fld id="{7AB204D0-D7E2-4563-AEFA-F50DF77A8FC4}" type="datetimeFigureOut">
              <a:rPr lang="en-US" smtClean="0">
                <a:solidFill>
                  <a:prstClr val="black">
                    <a:tint val="75000"/>
                  </a:prstClr>
                </a:solidFill>
              </a:rPr>
              <a:pPr/>
              <a:t>3/10/2023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CAC47626-099B-4F65-89B5-8CF30C43F82C}"/>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3CEC9DAA-FDCA-4E73-AA11-615EE629DF76}"/>
              </a:ext>
            </a:extLst>
          </p:cNvPr>
          <p:cNvSpPr>
            <a:spLocks noGrp="1"/>
          </p:cNvSpPr>
          <p:nvPr>
            <p:ph type="sldNum" sz="quarter" idx="12"/>
          </p:nvPr>
        </p:nvSpPr>
        <p:spPr/>
        <p:txBody>
          <a:bodyPr/>
          <a:lstStyle/>
          <a:p>
            <a:fld id="{F9A9287E-CF77-4CF8-9D00-D8C5606415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516474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78BFBF-8ED5-4CCA-8ACD-1423CC5E34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358922B-4882-4895-B6D1-9A0F00377FD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EE270F4-F1ED-4E27-93F9-C79338DD687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398253C-9CB4-49EE-90DA-12D1D46BA20E}"/>
              </a:ext>
            </a:extLst>
          </p:cNvPr>
          <p:cNvSpPr>
            <a:spLocks noGrp="1"/>
          </p:cNvSpPr>
          <p:nvPr>
            <p:ph type="dt" sz="half" idx="10"/>
          </p:nvPr>
        </p:nvSpPr>
        <p:spPr/>
        <p:txBody>
          <a:bodyPr/>
          <a:lstStyle/>
          <a:p>
            <a:fld id="{7AB204D0-D7E2-4563-AEFA-F50DF77A8FC4}" type="datetimeFigureOut">
              <a:rPr lang="en-US" smtClean="0">
                <a:solidFill>
                  <a:prstClr val="black">
                    <a:tint val="75000"/>
                  </a:prstClr>
                </a:solidFill>
              </a:rPr>
              <a:pPr/>
              <a:t>3/10/2023</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44ADDE5D-A731-4500-8C72-578A236148D3}"/>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9DC81417-1EE5-4714-BF41-CC96EC9134AD}"/>
              </a:ext>
            </a:extLst>
          </p:cNvPr>
          <p:cNvSpPr>
            <a:spLocks noGrp="1"/>
          </p:cNvSpPr>
          <p:nvPr>
            <p:ph type="sldNum" sz="quarter" idx="12"/>
          </p:nvPr>
        </p:nvSpPr>
        <p:spPr/>
        <p:txBody>
          <a:bodyPr/>
          <a:lstStyle/>
          <a:p>
            <a:fld id="{F9A9287E-CF77-4CF8-9D00-D8C5606415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278972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08216-CF98-4F03-9322-8856E669B98C}"/>
              </a:ext>
            </a:extLst>
          </p:cNvPr>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38048FD-B710-4695-9B50-32B202CB266C}"/>
              </a:ext>
            </a:extLst>
          </p:cNvPr>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45BE973-33D3-449D-951D-1E841F60D671}"/>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D1A0B06-7D2A-4265-A080-0B3EE2C4691F}"/>
              </a:ext>
            </a:extLst>
          </p:cNvPr>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2187C55-8B7B-49F6-BAF6-3449DF8E556A}"/>
              </a:ext>
            </a:extLst>
          </p:cNvPr>
          <p:cNvSpPr>
            <a:spLocks noGrp="1"/>
          </p:cNvSpPr>
          <p:nvPr>
            <p:ph sz="quarter" idx="4"/>
          </p:nvPr>
        </p:nvSpPr>
        <p:spPr>
          <a:xfrm>
            <a:off x="6172203"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73C325C-4B1B-451F-9CBB-6881FAB43962}"/>
              </a:ext>
            </a:extLst>
          </p:cNvPr>
          <p:cNvSpPr>
            <a:spLocks noGrp="1"/>
          </p:cNvSpPr>
          <p:nvPr>
            <p:ph type="dt" sz="half" idx="10"/>
          </p:nvPr>
        </p:nvSpPr>
        <p:spPr/>
        <p:txBody>
          <a:bodyPr/>
          <a:lstStyle/>
          <a:p>
            <a:fld id="{7AB204D0-D7E2-4563-AEFA-F50DF77A8FC4}" type="datetimeFigureOut">
              <a:rPr lang="en-US" smtClean="0">
                <a:solidFill>
                  <a:prstClr val="black">
                    <a:tint val="75000"/>
                  </a:prstClr>
                </a:solidFill>
              </a:rPr>
              <a:pPr/>
              <a:t>3/10/2023</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97566D2B-0565-4A4D-90D8-82C29D111153}"/>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F215C296-17E5-4CB9-B2AD-67CEF936A991}"/>
              </a:ext>
            </a:extLst>
          </p:cNvPr>
          <p:cNvSpPr>
            <a:spLocks noGrp="1"/>
          </p:cNvSpPr>
          <p:nvPr>
            <p:ph type="sldNum" sz="quarter" idx="12"/>
          </p:nvPr>
        </p:nvSpPr>
        <p:spPr/>
        <p:txBody>
          <a:bodyPr/>
          <a:lstStyle/>
          <a:p>
            <a:fld id="{F9A9287E-CF77-4CF8-9D00-D8C5606415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873045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54505D-E7B4-4A6D-A49D-2C6B1EF3D1D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CCB3E9C-560F-4A83-AD0B-B460F82F0119}"/>
              </a:ext>
            </a:extLst>
          </p:cNvPr>
          <p:cNvSpPr>
            <a:spLocks noGrp="1"/>
          </p:cNvSpPr>
          <p:nvPr>
            <p:ph type="dt" sz="half" idx="10"/>
          </p:nvPr>
        </p:nvSpPr>
        <p:spPr/>
        <p:txBody>
          <a:bodyPr/>
          <a:lstStyle/>
          <a:p>
            <a:fld id="{7AB204D0-D7E2-4563-AEFA-F50DF77A8FC4}" type="datetimeFigureOut">
              <a:rPr lang="en-US" smtClean="0">
                <a:solidFill>
                  <a:prstClr val="black">
                    <a:tint val="75000"/>
                  </a:prstClr>
                </a:solidFill>
              </a:rPr>
              <a:pPr/>
              <a:t>3/10/2023</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EB4AF810-AD0E-4B8E-952B-E7C317537E46}"/>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C13B14A1-D149-4C35-9603-C004562CC29E}"/>
              </a:ext>
            </a:extLst>
          </p:cNvPr>
          <p:cNvSpPr>
            <a:spLocks noGrp="1"/>
          </p:cNvSpPr>
          <p:nvPr>
            <p:ph type="sldNum" sz="quarter" idx="12"/>
          </p:nvPr>
        </p:nvSpPr>
        <p:spPr/>
        <p:txBody>
          <a:bodyPr/>
          <a:lstStyle/>
          <a:p>
            <a:fld id="{F9A9287E-CF77-4CF8-9D00-D8C5606415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343251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0EA4303-FFFE-4728-972F-BAC16AF178E0}"/>
              </a:ext>
            </a:extLst>
          </p:cNvPr>
          <p:cNvSpPr>
            <a:spLocks noGrp="1"/>
          </p:cNvSpPr>
          <p:nvPr>
            <p:ph type="dt" sz="half" idx="10"/>
          </p:nvPr>
        </p:nvSpPr>
        <p:spPr/>
        <p:txBody>
          <a:bodyPr/>
          <a:lstStyle/>
          <a:p>
            <a:fld id="{7AB204D0-D7E2-4563-AEFA-F50DF77A8FC4}" type="datetimeFigureOut">
              <a:rPr lang="en-US" smtClean="0">
                <a:solidFill>
                  <a:prstClr val="black">
                    <a:tint val="75000"/>
                  </a:prstClr>
                </a:solidFill>
              </a:rPr>
              <a:pPr/>
              <a:t>3/10/2023</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D6ABDD29-1DAD-46C9-B4CD-5CC0852D7A33}"/>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7C760AD6-F39F-4C35-9823-C280542EE6B9}"/>
              </a:ext>
            </a:extLst>
          </p:cNvPr>
          <p:cNvSpPr>
            <a:spLocks noGrp="1"/>
          </p:cNvSpPr>
          <p:nvPr>
            <p:ph type="sldNum" sz="quarter" idx="12"/>
          </p:nvPr>
        </p:nvSpPr>
        <p:spPr/>
        <p:txBody>
          <a:bodyPr/>
          <a:lstStyle/>
          <a:p>
            <a:fld id="{F9A9287E-CF77-4CF8-9D00-D8C5606415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97853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BFF3D0-A1C6-4C15-B13E-B7CE420F903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E77BC0B-3597-4ADA-9812-8C21568602C8}"/>
              </a:ext>
            </a:extLst>
          </p:cNvPr>
          <p:cNvSpPr>
            <a:spLocks noGrp="1"/>
          </p:cNvSpPr>
          <p:nvPr>
            <p:ph idx="1"/>
          </p:nvPr>
        </p:nvSpPr>
        <p:spPr>
          <a:xfrm>
            <a:off x="5183188" y="987433"/>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3657A80-8B49-4C6C-AA35-8FEE8DBCC11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29A01B2-34E8-4EBB-98B8-ECBF5AB156B6}"/>
              </a:ext>
            </a:extLst>
          </p:cNvPr>
          <p:cNvSpPr>
            <a:spLocks noGrp="1"/>
          </p:cNvSpPr>
          <p:nvPr>
            <p:ph type="dt" sz="half" idx="10"/>
          </p:nvPr>
        </p:nvSpPr>
        <p:spPr/>
        <p:txBody>
          <a:bodyPr/>
          <a:lstStyle/>
          <a:p>
            <a:fld id="{7AB204D0-D7E2-4563-AEFA-F50DF77A8FC4}" type="datetimeFigureOut">
              <a:rPr lang="en-US" smtClean="0">
                <a:solidFill>
                  <a:prstClr val="black">
                    <a:tint val="75000"/>
                  </a:prstClr>
                </a:solidFill>
              </a:rPr>
              <a:pPr/>
              <a:t>3/10/2023</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D459FFD6-31AB-43FD-B219-C796726A51AA}"/>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0AD7A0E0-59D0-407C-9AC3-5DE57336E313}"/>
              </a:ext>
            </a:extLst>
          </p:cNvPr>
          <p:cNvSpPr>
            <a:spLocks noGrp="1"/>
          </p:cNvSpPr>
          <p:nvPr>
            <p:ph type="sldNum" sz="quarter" idx="12"/>
          </p:nvPr>
        </p:nvSpPr>
        <p:spPr/>
        <p:txBody>
          <a:bodyPr/>
          <a:lstStyle/>
          <a:p>
            <a:fld id="{F9A9287E-CF77-4CF8-9D00-D8C5606415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85778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2176C2-7501-4631-ABE8-A76B9DACCCC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D23DBF7-9447-4D35-AA6D-FD575C447728}"/>
              </a:ext>
            </a:extLst>
          </p:cNvPr>
          <p:cNvSpPr>
            <a:spLocks noGrp="1"/>
          </p:cNvSpPr>
          <p:nvPr>
            <p:ph type="pic" idx="1"/>
          </p:nvPr>
        </p:nvSpPr>
        <p:spPr>
          <a:xfrm>
            <a:off x="5183188" y="987433"/>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282E6E3-87CD-4AF3-8AA7-4C89DA5A65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4B0F6A4-1BD6-426B-849E-2B08E0789B00}"/>
              </a:ext>
            </a:extLst>
          </p:cNvPr>
          <p:cNvSpPr>
            <a:spLocks noGrp="1"/>
          </p:cNvSpPr>
          <p:nvPr>
            <p:ph type="dt" sz="half" idx="10"/>
          </p:nvPr>
        </p:nvSpPr>
        <p:spPr/>
        <p:txBody>
          <a:bodyPr/>
          <a:lstStyle/>
          <a:p>
            <a:fld id="{7AB204D0-D7E2-4563-AEFA-F50DF77A8FC4}" type="datetimeFigureOut">
              <a:rPr lang="en-US" smtClean="0">
                <a:solidFill>
                  <a:prstClr val="black">
                    <a:tint val="75000"/>
                  </a:prstClr>
                </a:solidFill>
              </a:rPr>
              <a:pPr/>
              <a:t>3/10/2023</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B231E591-7196-4330-81FB-2E36D2734CCE}"/>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3CB647E2-BC38-4089-9BB9-F2442CDF5EFD}"/>
              </a:ext>
            </a:extLst>
          </p:cNvPr>
          <p:cNvSpPr>
            <a:spLocks noGrp="1"/>
          </p:cNvSpPr>
          <p:nvPr>
            <p:ph type="sldNum" sz="quarter" idx="12"/>
          </p:nvPr>
        </p:nvSpPr>
        <p:spPr/>
        <p:txBody>
          <a:bodyPr/>
          <a:lstStyle/>
          <a:p>
            <a:fld id="{F9A9287E-CF77-4CF8-9D00-D8C5606415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710940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309438-E74E-4B0D-B6F1-A5C9C84B18D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D216BB7-3303-4F32-9AFD-A1BF1B2201D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C8B5A7-B07F-4D91-8154-D3C304ED2E4F}"/>
              </a:ext>
            </a:extLst>
          </p:cNvPr>
          <p:cNvSpPr>
            <a:spLocks noGrp="1"/>
          </p:cNvSpPr>
          <p:nvPr>
            <p:ph type="dt" sz="half" idx="10"/>
          </p:nvPr>
        </p:nvSpPr>
        <p:spPr/>
        <p:txBody>
          <a:bodyPr/>
          <a:lstStyle/>
          <a:p>
            <a:fld id="{7AB204D0-D7E2-4563-AEFA-F50DF77A8FC4}" type="datetimeFigureOut">
              <a:rPr lang="en-US" smtClean="0">
                <a:solidFill>
                  <a:prstClr val="black">
                    <a:tint val="75000"/>
                  </a:prstClr>
                </a:solidFill>
              </a:rPr>
              <a:pPr/>
              <a:t>3/10/2023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E0C94839-0CD8-4E53-8A6E-81C76A8F6694}"/>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2D442B1F-888F-465A-9993-5F52E284B6B3}"/>
              </a:ext>
            </a:extLst>
          </p:cNvPr>
          <p:cNvSpPr>
            <a:spLocks noGrp="1"/>
          </p:cNvSpPr>
          <p:nvPr>
            <p:ph type="sldNum" sz="quarter" idx="12"/>
          </p:nvPr>
        </p:nvSpPr>
        <p:spPr/>
        <p:txBody>
          <a:bodyPr/>
          <a:lstStyle/>
          <a:p>
            <a:fld id="{F9A9287E-CF77-4CF8-9D00-D8C5606415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643393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63AC4A1-326F-425F-897E-089D2B9F4B41}"/>
              </a:ext>
            </a:extLst>
          </p:cNvPr>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8790A29-9ECB-4613-9BF6-8574EAE41911}"/>
              </a:ext>
            </a:extLst>
          </p:cNvPr>
          <p:cNvSpPr>
            <a:spLocks noGrp="1"/>
          </p:cNvSpPr>
          <p:nvPr>
            <p:ph type="body" orient="vert" idx="1"/>
          </p:nvPr>
        </p:nvSpPr>
        <p:spPr>
          <a:xfrm>
            <a:off x="838203"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2A14EA-21A4-4D26-93E4-F44AC32B8FFB}"/>
              </a:ext>
            </a:extLst>
          </p:cNvPr>
          <p:cNvSpPr>
            <a:spLocks noGrp="1"/>
          </p:cNvSpPr>
          <p:nvPr>
            <p:ph type="dt" sz="half" idx="10"/>
          </p:nvPr>
        </p:nvSpPr>
        <p:spPr/>
        <p:txBody>
          <a:bodyPr/>
          <a:lstStyle/>
          <a:p>
            <a:fld id="{7AB204D0-D7E2-4563-AEFA-F50DF77A8FC4}" type="datetimeFigureOut">
              <a:rPr lang="en-US" smtClean="0">
                <a:solidFill>
                  <a:prstClr val="black">
                    <a:tint val="75000"/>
                  </a:prstClr>
                </a:solidFill>
              </a:rPr>
              <a:pPr/>
              <a:t>3/10/2023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1E0FEBB7-0A36-40F2-B1DB-6C03CE5638F9}"/>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2959ACC-3591-4D6E-A39A-ECC60599BCFA}"/>
              </a:ext>
            </a:extLst>
          </p:cNvPr>
          <p:cNvSpPr>
            <a:spLocks noGrp="1"/>
          </p:cNvSpPr>
          <p:nvPr>
            <p:ph type="sldNum" sz="quarter" idx="12"/>
          </p:nvPr>
        </p:nvSpPr>
        <p:spPr/>
        <p:txBody>
          <a:bodyPr/>
          <a:lstStyle/>
          <a:p>
            <a:fld id="{F9A9287E-CF77-4CF8-9D00-D8C5606415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965120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6859B-F808-41FB-A704-40845745B2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4AE9940-77FB-487D-ACE0-BBB24946DEF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7D8FB3C-04D2-4423-8265-7AE5099DC970}"/>
              </a:ext>
            </a:extLst>
          </p:cNvPr>
          <p:cNvSpPr>
            <a:spLocks noGrp="1"/>
          </p:cNvSpPr>
          <p:nvPr>
            <p:ph type="dt" sz="half" idx="10"/>
          </p:nvPr>
        </p:nvSpPr>
        <p:spPr/>
        <p:txBody>
          <a:bodyPr/>
          <a:lstStyle/>
          <a:p>
            <a:fld id="{7AB204D0-D7E2-4563-AEFA-F50DF77A8FC4}" type="datetimeFigureOut">
              <a:rPr lang="en-US" smtClean="0">
                <a:solidFill>
                  <a:prstClr val="black">
                    <a:tint val="75000"/>
                  </a:prstClr>
                </a:solidFill>
              </a:rPr>
              <a:pPr/>
              <a:t>3/10/2023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4CCABECB-DBA6-4947-91A3-7E8521644C78}"/>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D57BC83C-850A-4F8E-80EB-125C30EF6D4F}"/>
              </a:ext>
            </a:extLst>
          </p:cNvPr>
          <p:cNvSpPr>
            <a:spLocks noGrp="1"/>
          </p:cNvSpPr>
          <p:nvPr>
            <p:ph type="sldNum" sz="quarter" idx="12"/>
          </p:nvPr>
        </p:nvSpPr>
        <p:spPr/>
        <p:txBody>
          <a:bodyPr/>
          <a:lstStyle/>
          <a:p>
            <a:fld id="{F9A9287E-CF77-4CF8-9D00-D8C5606415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246613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82144C-21F2-403F-9E0E-6A4C0D38C4F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6FFE4A7-254C-4357-9CF2-4ED0A273549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FBAEF0-3745-4901-8954-8DA9FB163FB9}"/>
              </a:ext>
            </a:extLst>
          </p:cNvPr>
          <p:cNvSpPr>
            <a:spLocks noGrp="1"/>
          </p:cNvSpPr>
          <p:nvPr>
            <p:ph type="dt" sz="half" idx="10"/>
          </p:nvPr>
        </p:nvSpPr>
        <p:spPr/>
        <p:txBody>
          <a:bodyPr/>
          <a:lstStyle/>
          <a:p>
            <a:fld id="{7AB204D0-D7E2-4563-AEFA-F50DF77A8FC4}" type="datetimeFigureOut">
              <a:rPr lang="en-US" smtClean="0">
                <a:solidFill>
                  <a:prstClr val="black">
                    <a:tint val="75000"/>
                  </a:prstClr>
                </a:solidFill>
              </a:rPr>
              <a:pPr/>
              <a:t>3/10/2023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83C1928F-D807-43EE-9821-77AAB63EB0A2}"/>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7A461644-A521-46D5-8B47-E474FD5EC464}"/>
              </a:ext>
            </a:extLst>
          </p:cNvPr>
          <p:cNvSpPr>
            <a:spLocks noGrp="1"/>
          </p:cNvSpPr>
          <p:nvPr>
            <p:ph type="sldNum" sz="quarter" idx="12"/>
          </p:nvPr>
        </p:nvSpPr>
        <p:spPr/>
        <p:txBody>
          <a:bodyPr/>
          <a:lstStyle/>
          <a:p>
            <a:fld id="{F9A9287E-CF77-4CF8-9D00-D8C5606415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527206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CC59EB-C2F6-4F99-8EB1-336F2356D6AD}"/>
              </a:ext>
            </a:extLst>
          </p:cNvPr>
          <p:cNvSpPr>
            <a:spLocks noGrp="1"/>
          </p:cNvSpPr>
          <p:nvPr>
            <p:ph type="title"/>
          </p:nvPr>
        </p:nvSpPr>
        <p:spPr>
          <a:xfrm>
            <a:off x="831851" y="1709746"/>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1AA1310-95B0-4C77-94CC-BE9F8B1B3C01}"/>
              </a:ext>
            </a:extLst>
          </p:cNvPr>
          <p:cNvSpPr>
            <a:spLocks noGrp="1"/>
          </p:cNvSpPr>
          <p:nvPr>
            <p:ph type="body" idx="1"/>
          </p:nvPr>
        </p:nvSpPr>
        <p:spPr>
          <a:xfrm>
            <a:off x="831851" y="4589471"/>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252A6B3-D97A-4224-8DD0-5D5C056E5977}"/>
              </a:ext>
            </a:extLst>
          </p:cNvPr>
          <p:cNvSpPr>
            <a:spLocks noGrp="1"/>
          </p:cNvSpPr>
          <p:nvPr>
            <p:ph type="dt" sz="half" idx="10"/>
          </p:nvPr>
        </p:nvSpPr>
        <p:spPr/>
        <p:txBody>
          <a:bodyPr/>
          <a:lstStyle/>
          <a:p>
            <a:fld id="{7AB204D0-D7E2-4563-AEFA-F50DF77A8FC4}" type="datetimeFigureOut">
              <a:rPr lang="en-US" smtClean="0">
                <a:solidFill>
                  <a:prstClr val="black">
                    <a:tint val="75000"/>
                  </a:prstClr>
                </a:solidFill>
              </a:rPr>
              <a:pPr/>
              <a:t>3/10/2023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CAC47626-099B-4F65-89B5-8CF30C43F82C}"/>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3CEC9DAA-FDCA-4E73-AA11-615EE629DF76}"/>
              </a:ext>
            </a:extLst>
          </p:cNvPr>
          <p:cNvSpPr>
            <a:spLocks noGrp="1"/>
          </p:cNvSpPr>
          <p:nvPr>
            <p:ph type="sldNum" sz="quarter" idx="12"/>
          </p:nvPr>
        </p:nvSpPr>
        <p:spPr/>
        <p:txBody>
          <a:bodyPr/>
          <a:lstStyle/>
          <a:p>
            <a:fld id="{F9A9287E-CF77-4CF8-9D00-D8C5606415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072337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78BFBF-8ED5-4CCA-8ACD-1423CC5E34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358922B-4882-4895-B6D1-9A0F00377FD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EE270F4-F1ED-4E27-93F9-C79338DD687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398253C-9CB4-49EE-90DA-12D1D46BA20E}"/>
              </a:ext>
            </a:extLst>
          </p:cNvPr>
          <p:cNvSpPr>
            <a:spLocks noGrp="1"/>
          </p:cNvSpPr>
          <p:nvPr>
            <p:ph type="dt" sz="half" idx="10"/>
          </p:nvPr>
        </p:nvSpPr>
        <p:spPr/>
        <p:txBody>
          <a:bodyPr/>
          <a:lstStyle/>
          <a:p>
            <a:fld id="{7AB204D0-D7E2-4563-AEFA-F50DF77A8FC4}" type="datetimeFigureOut">
              <a:rPr lang="en-US" smtClean="0">
                <a:solidFill>
                  <a:prstClr val="black">
                    <a:tint val="75000"/>
                  </a:prstClr>
                </a:solidFill>
              </a:rPr>
              <a:pPr/>
              <a:t>3/10/2023</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44ADDE5D-A731-4500-8C72-578A236148D3}"/>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9DC81417-1EE5-4714-BF41-CC96EC9134AD}"/>
              </a:ext>
            </a:extLst>
          </p:cNvPr>
          <p:cNvSpPr>
            <a:spLocks noGrp="1"/>
          </p:cNvSpPr>
          <p:nvPr>
            <p:ph type="sldNum" sz="quarter" idx="12"/>
          </p:nvPr>
        </p:nvSpPr>
        <p:spPr/>
        <p:txBody>
          <a:bodyPr/>
          <a:lstStyle/>
          <a:p>
            <a:fld id="{F9A9287E-CF77-4CF8-9D00-D8C5606415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614144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08216-CF98-4F03-9322-8856E669B98C}"/>
              </a:ext>
            </a:extLst>
          </p:cNvPr>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38048FD-B710-4695-9B50-32B202CB266C}"/>
              </a:ext>
            </a:extLst>
          </p:cNvPr>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45BE973-33D3-449D-951D-1E841F60D671}"/>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D1A0B06-7D2A-4265-A080-0B3EE2C4691F}"/>
              </a:ext>
            </a:extLst>
          </p:cNvPr>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2187C55-8B7B-49F6-BAF6-3449DF8E556A}"/>
              </a:ext>
            </a:extLst>
          </p:cNvPr>
          <p:cNvSpPr>
            <a:spLocks noGrp="1"/>
          </p:cNvSpPr>
          <p:nvPr>
            <p:ph sz="quarter" idx="4"/>
          </p:nvPr>
        </p:nvSpPr>
        <p:spPr>
          <a:xfrm>
            <a:off x="6172203"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73C325C-4B1B-451F-9CBB-6881FAB43962}"/>
              </a:ext>
            </a:extLst>
          </p:cNvPr>
          <p:cNvSpPr>
            <a:spLocks noGrp="1"/>
          </p:cNvSpPr>
          <p:nvPr>
            <p:ph type="dt" sz="half" idx="10"/>
          </p:nvPr>
        </p:nvSpPr>
        <p:spPr/>
        <p:txBody>
          <a:bodyPr/>
          <a:lstStyle/>
          <a:p>
            <a:fld id="{7AB204D0-D7E2-4563-AEFA-F50DF77A8FC4}" type="datetimeFigureOut">
              <a:rPr lang="en-US" smtClean="0">
                <a:solidFill>
                  <a:prstClr val="black">
                    <a:tint val="75000"/>
                  </a:prstClr>
                </a:solidFill>
              </a:rPr>
              <a:pPr/>
              <a:t>3/10/2023</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97566D2B-0565-4A4D-90D8-82C29D111153}"/>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F215C296-17E5-4CB9-B2AD-67CEF936A991}"/>
              </a:ext>
            </a:extLst>
          </p:cNvPr>
          <p:cNvSpPr>
            <a:spLocks noGrp="1"/>
          </p:cNvSpPr>
          <p:nvPr>
            <p:ph type="sldNum" sz="quarter" idx="12"/>
          </p:nvPr>
        </p:nvSpPr>
        <p:spPr/>
        <p:txBody>
          <a:bodyPr/>
          <a:lstStyle/>
          <a:p>
            <a:fld id="{F9A9287E-CF77-4CF8-9D00-D8C5606415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773405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54505D-E7B4-4A6D-A49D-2C6B1EF3D1D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CCB3E9C-560F-4A83-AD0B-B460F82F0119}"/>
              </a:ext>
            </a:extLst>
          </p:cNvPr>
          <p:cNvSpPr>
            <a:spLocks noGrp="1"/>
          </p:cNvSpPr>
          <p:nvPr>
            <p:ph type="dt" sz="half" idx="10"/>
          </p:nvPr>
        </p:nvSpPr>
        <p:spPr/>
        <p:txBody>
          <a:bodyPr/>
          <a:lstStyle/>
          <a:p>
            <a:fld id="{7AB204D0-D7E2-4563-AEFA-F50DF77A8FC4}" type="datetimeFigureOut">
              <a:rPr lang="en-US" smtClean="0">
                <a:solidFill>
                  <a:prstClr val="black">
                    <a:tint val="75000"/>
                  </a:prstClr>
                </a:solidFill>
              </a:rPr>
              <a:pPr/>
              <a:t>3/10/2023</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EB4AF810-AD0E-4B8E-952B-E7C317537E46}"/>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C13B14A1-D149-4C35-9603-C004562CC29E}"/>
              </a:ext>
            </a:extLst>
          </p:cNvPr>
          <p:cNvSpPr>
            <a:spLocks noGrp="1"/>
          </p:cNvSpPr>
          <p:nvPr>
            <p:ph type="sldNum" sz="quarter" idx="12"/>
          </p:nvPr>
        </p:nvSpPr>
        <p:spPr/>
        <p:txBody>
          <a:bodyPr/>
          <a:lstStyle/>
          <a:p>
            <a:fld id="{F9A9287E-CF77-4CF8-9D00-D8C5606415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6420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0EA4303-FFFE-4728-972F-BAC16AF178E0}"/>
              </a:ext>
            </a:extLst>
          </p:cNvPr>
          <p:cNvSpPr>
            <a:spLocks noGrp="1"/>
          </p:cNvSpPr>
          <p:nvPr>
            <p:ph type="dt" sz="half" idx="10"/>
          </p:nvPr>
        </p:nvSpPr>
        <p:spPr/>
        <p:txBody>
          <a:bodyPr/>
          <a:lstStyle/>
          <a:p>
            <a:fld id="{7AB204D0-D7E2-4563-AEFA-F50DF77A8FC4}" type="datetimeFigureOut">
              <a:rPr lang="en-US" smtClean="0">
                <a:solidFill>
                  <a:prstClr val="black">
                    <a:tint val="75000"/>
                  </a:prstClr>
                </a:solidFill>
              </a:rPr>
              <a:pPr/>
              <a:t>3/10/2023</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D6ABDD29-1DAD-46C9-B4CD-5CC0852D7A33}"/>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7C760AD6-F39F-4C35-9823-C280542EE6B9}"/>
              </a:ext>
            </a:extLst>
          </p:cNvPr>
          <p:cNvSpPr>
            <a:spLocks noGrp="1"/>
          </p:cNvSpPr>
          <p:nvPr>
            <p:ph type="sldNum" sz="quarter" idx="12"/>
          </p:nvPr>
        </p:nvSpPr>
        <p:spPr/>
        <p:txBody>
          <a:bodyPr/>
          <a:lstStyle/>
          <a:p>
            <a:fld id="{F9A9287E-CF77-4CF8-9D00-D8C5606415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786458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BFF3D0-A1C6-4C15-B13E-B7CE420F903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E77BC0B-3597-4ADA-9812-8C21568602C8}"/>
              </a:ext>
            </a:extLst>
          </p:cNvPr>
          <p:cNvSpPr>
            <a:spLocks noGrp="1"/>
          </p:cNvSpPr>
          <p:nvPr>
            <p:ph idx="1"/>
          </p:nvPr>
        </p:nvSpPr>
        <p:spPr>
          <a:xfrm>
            <a:off x="5183188" y="987433"/>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3657A80-8B49-4C6C-AA35-8FEE8DBCC11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29A01B2-34E8-4EBB-98B8-ECBF5AB156B6}"/>
              </a:ext>
            </a:extLst>
          </p:cNvPr>
          <p:cNvSpPr>
            <a:spLocks noGrp="1"/>
          </p:cNvSpPr>
          <p:nvPr>
            <p:ph type="dt" sz="half" idx="10"/>
          </p:nvPr>
        </p:nvSpPr>
        <p:spPr/>
        <p:txBody>
          <a:bodyPr/>
          <a:lstStyle/>
          <a:p>
            <a:fld id="{7AB204D0-D7E2-4563-AEFA-F50DF77A8FC4}" type="datetimeFigureOut">
              <a:rPr lang="en-US" smtClean="0">
                <a:solidFill>
                  <a:prstClr val="black">
                    <a:tint val="75000"/>
                  </a:prstClr>
                </a:solidFill>
              </a:rPr>
              <a:pPr/>
              <a:t>3/10/2023</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D459FFD6-31AB-43FD-B219-C796726A51AA}"/>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0AD7A0E0-59D0-407C-9AC3-5DE57336E313}"/>
              </a:ext>
            </a:extLst>
          </p:cNvPr>
          <p:cNvSpPr>
            <a:spLocks noGrp="1"/>
          </p:cNvSpPr>
          <p:nvPr>
            <p:ph type="sldNum" sz="quarter" idx="12"/>
          </p:nvPr>
        </p:nvSpPr>
        <p:spPr/>
        <p:txBody>
          <a:bodyPr/>
          <a:lstStyle/>
          <a:p>
            <a:fld id="{F9A9287E-CF77-4CF8-9D00-D8C5606415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667223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2176C2-7501-4631-ABE8-A76B9DACCCC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D23DBF7-9447-4D35-AA6D-FD575C447728}"/>
              </a:ext>
            </a:extLst>
          </p:cNvPr>
          <p:cNvSpPr>
            <a:spLocks noGrp="1"/>
          </p:cNvSpPr>
          <p:nvPr>
            <p:ph type="pic" idx="1"/>
          </p:nvPr>
        </p:nvSpPr>
        <p:spPr>
          <a:xfrm>
            <a:off x="5183188" y="987433"/>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282E6E3-87CD-4AF3-8AA7-4C89DA5A65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4B0F6A4-1BD6-426B-849E-2B08E0789B00}"/>
              </a:ext>
            </a:extLst>
          </p:cNvPr>
          <p:cNvSpPr>
            <a:spLocks noGrp="1"/>
          </p:cNvSpPr>
          <p:nvPr>
            <p:ph type="dt" sz="half" idx="10"/>
          </p:nvPr>
        </p:nvSpPr>
        <p:spPr/>
        <p:txBody>
          <a:bodyPr/>
          <a:lstStyle/>
          <a:p>
            <a:fld id="{7AB204D0-D7E2-4563-AEFA-F50DF77A8FC4}" type="datetimeFigureOut">
              <a:rPr lang="en-US" smtClean="0">
                <a:solidFill>
                  <a:prstClr val="black">
                    <a:tint val="75000"/>
                  </a:prstClr>
                </a:solidFill>
              </a:rPr>
              <a:pPr/>
              <a:t>3/10/2023</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B231E591-7196-4330-81FB-2E36D2734CCE}"/>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3CB647E2-BC38-4089-9BB9-F2442CDF5EFD}"/>
              </a:ext>
            </a:extLst>
          </p:cNvPr>
          <p:cNvSpPr>
            <a:spLocks noGrp="1"/>
          </p:cNvSpPr>
          <p:nvPr>
            <p:ph type="sldNum" sz="quarter" idx="12"/>
          </p:nvPr>
        </p:nvSpPr>
        <p:spPr/>
        <p:txBody>
          <a:bodyPr/>
          <a:lstStyle/>
          <a:p>
            <a:fld id="{F9A9287E-CF77-4CF8-9D00-D8C5606415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839553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309438-E74E-4B0D-B6F1-A5C9C84B18D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D216BB7-3303-4F32-9AFD-A1BF1B2201D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C8B5A7-B07F-4D91-8154-D3C304ED2E4F}"/>
              </a:ext>
            </a:extLst>
          </p:cNvPr>
          <p:cNvSpPr>
            <a:spLocks noGrp="1"/>
          </p:cNvSpPr>
          <p:nvPr>
            <p:ph type="dt" sz="half" idx="10"/>
          </p:nvPr>
        </p:nvSpPr>
        <p:spPr/>
        <p:txBody>
          <a:bodyPr/>
          <a:lstStyle/>
          <a:p>
            <a:fld id="{7AB204D0-D7E2-4563-AEFA-F50DF77A8FC4}" type="datetimeFigureOut">
              <a:rPr lang="en-US" smtClean="0">
                <a:solidFill>
                  <a:prstClr val="black">
                    <a:tint val="75000"/>
                  </a:prstClr>
                </a:solidFill>
              </a:rPr>
              <a:pPr/>
              <a:t>3/10/2023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E0C94839-0CD8-4E53-8A6E-81C76A8F6694}"/>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2D442B1F-888F-465A-9993-5F52E284B6B3}"/>
              </a:ext>
            </a:extLst>
          </p:cNvPr>
          <p:cNvSpPr>
            <a:spLocks noGrp="1"/>
          </p:cNvSpPr>
          <p:nvPr>
            <p:ph type="sldNum" sz="quarter" idx="12"/>
          </p:nvPr>
        </p:nvSpPr>
        <p:spPr/>
        <p:txBody>
          <a:bodyPr/>
          <a:lstStyle/>
          <a:p>
            <a:fld id="{F9A9287E-CF77-4CF8-9D00-D8C5606415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249967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63AC4A1-326F-425F-897E-089D2B9F4B41}"/>
              </a:ext>
            </a:extLst>
          </p:cNvPr>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8790A29-9ECB-4613-9BF6-8574EAE41911}"/>
              </a:ext>
            </a:extLst>
          </p:cNvPr>
          <p:cNvSpPr>
            <a:spLocks noGrp="1"/>
          </p:cNvSpPr>
          <p:nvPr>
            <p:ph type="body" orient="vert" idx="1"/>
          </p:nvPr>
        </p:nvSpPr>
        <p:spPr>
          <a:xfrm>
            <a:off x="838203"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2A14EA-21A4-4D26-93E4-F44AC32B8FFB}"/>
              </a:ext>
            </a:extLst>
          </p:cNvPr>
          <p:cNvSpPr>
            <a:spLocks noGrp="1"/>
          </p:cNvSpPr>
          <p:nvPr>
            <p:ph type="dt" sz="half" idx="10"/>
          </p:nvPr>
        </p:nvSpPr>
        <p:spPr/>
        <p:txBody>
          <a:bodyPr/>
          <a:lstStyle/>
          <a:p>
            <a:fld id="{7AB204D0-D7E2-4563-AEFA-F50DF77A8FC4}" type="datetimeFigureOut">
              <a:rPr lang="en-US" smtClean="0">
                <a:solidFill>
                  <a:prstClr val="black">
                    <a:tint val="75000"/>
                  </a:prstClr>
                </a:solidFill>
              </a:rPr>
              <a:pPr/>
              <a:t>3/10/2023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1E0FEBB7-0A36-40F2-B1DB-6C03CE5638F9}"/>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2959ACC-3591-4D6E-A39A-ECC60599BCFA}"/>
              </a:ext>
            </a:extLst>
          </p:cNvPr>
          <p:cNvSpPr>
            <a:spLocks noGrp="1"/>
          </p:cNvSpPr>
          <p:nvPr>
            <p:ph type="sldNum" sz="quarter" idx="12"/>
          </p:nvPr>
        </p:nvSpPr>
        <p:spPr/>
        <p:txBody>
          <a:bodyPr/>
          <a:lstStyle/>
          <a:p>
            <a:fld id="{F9A9287E-CF77-4CF8-9D00-D8C5606415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64156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theme" Target="../theme/theme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theme" Target="../theme/theme4.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1.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theme" Target="../theme/theme5.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2736A"/>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A99A519-4477-4BD0-A9A1-F44A30AEF24C}"/>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129259" y="-960162"/>
            <a:ext cx="1129259" cy="1920324"/>
          </a:xfrm>
          <a:prstGeom prst="rect">
            <a:avLst/>
          </a:prstGeom>
        </p:spPr>
      </p:pic>
      <p:sp>
        <p:nvSpPr>
          <p:cNvPr id="3" name="TextBox 2">
            <a:extLst>
              <a:ext uri="{FF2B5EF4-FFF2-40B4-BE49-F238E27FC236}">
                <a16:creationId xmlns:a16="http://schemas.microsoft.com/office/drawing/2014/main" id="{60712F54-872A-4FD8-B33C-8451BDAD892D}"/>
              </a:ext>
            </a:extLst>
          </p:cNvPr>
          <p:cNvSpPr txBox="1"/>
          <p:nvPr userDrawn="1"/>
        </p:nvSpPr>
        <p:spPr>
          <a:xfrm>
            <a:off x="64604" y="6412475"/>
            <a:ext cx="1089992" cy="646331"/>
          </a:xfrm>
          <a:prstGeom prst="rect">
            <a:avLst/>
          </a:prstGeom>
          <a:noFill/>
        </p:spPr>
        <p:txBody>
          <a:bodyPr wrap="square" rtlCol="0">
            <a:spAutoFit/>
          </a:bodyPr>
          <a:lstStyle/>
          <a:p>
            <a:r>
              <a:rPr lang="en-US" dirty="0" err="1">
                <a:solidFill>
                  <a:schemeClr val="accent4">
                    <a:lumMod val="60000"/>
                    <a:lumOff val="40000"/>
                  </a:schemeClr>
                </a:solidFill>
                <a:latin typeface="UTM Flavour" panose="02040603050506020204" pitchFamily="18" charset="0"/>
              </a:rPr>
              <a:t>MăngNon</a:t>
            </a:r>
            <a:endParaRPr lang="en-US" dirty="0">
              <a:solidFill>
                <a:schemeClr val="accent4">
                  <a:lumMod val="60000"/>
                  <a:lumOff val="40000"/>
                </a:schemeClr>
              </a:solidFill>
              <a:latin typeface="UTM Flavour" panose="02040603050506020204" pitchFamily="18" charset="0"/>
            </a:endParaRPr>
          </a:p>
        </p:txBody>
      </p:sp>
      <p:sp>
        <p:nvSpPr>
          <p:cNvPr id="4" name="TextBox 3">
            <a:extLst>
              <a:ext uri="{FF2B5EF4-FFF2-40B4-BE49-F238E27FC236}">
                <a16:creationId xmlns:a16="http://schemas.microsoft.com/office/drawing/2014/main" id="{3A8F00E3-4708-478E-8114-D890CAFF2AA0}"/>
              </a:ext>
            </a:extLst>
          </p:cNvPr>
          <p:cNvSpPr txBox="1"/>
          <p:nvPr userDrawn="1"/>
        </p:nvSpPr>
        <p:spPr>
          <a:xfrm>
            <a:off x="11102008" y="7"/>
            <a:ext cx="1089992" cy="646331"/>
          </a:xfrm>
          <a:prstGeom prst="rect">
            <a:avLst/>
          </a:prstGeom>
          <a:noFill/>
        </p:spPr>
        <p:txBody>
          <a:bodyPr wrap="square" rtlCol="0">
            <a:spAutoFit/>
          </a:bodyPr>
          <a:lstStyle/>
          <a:p>
            <a:r>
              <a:rPr lang="en-US" dirty="0" err="1">
                <a:solidFill>
                  <a:schemeClr val="accent4">
                    <a:lumMod val="60000"/>
                    <a:lumOff val="40000"/>
                  </a:schemeClr>
                </a:solidFill>
                <a:latin typeface="UTM Flavour" panose="02040603050506020204" pitchFamily="18" charset="0"/>
              </a:rPr>
              <a:t>MăngNon</a:t>
            </a:r>
            <a:endParaRPr lang="en-US" dirty="0">
              <a:solidFill>
                <a:schemeClr val="accent4">
                  <a:lumMod val="60000"/>
                  <a:lumOff val="40000"/>
                </a:schemeClr>
              </a:solidFill>
              <a:latin typeface="UTM Flavour" panose="02040603050506020204" pitchFamily="18" charset="0"/>
            </a:endParaRPr>
          </a:p>
        </p:txBody>
      </p:sp>
      <p:sp>
        <p:nvSpPr>
          <p:cNvPr id="6" name="TextBox 5">
            <a:extLst>
              <a:ext uri="{FF2B5EF4-FFF2-40B4-BE49-F238E27FC236}">
                <a16:creationId xmlns:a16="http://schemas.microsoft.com/office/drawing/2014/main" id="{8EB40209-EFE4-40E8-AB49-DFB984B5C47A}"/>
              </a:ext>
            </a:extLst>
          </p:cNvPr>
          <p:cNvSpPr txBox="1"/>
          <p:nvPr userDrawn="1"/>
        </p:nvSpPr>
        <p:spPr>
          <a:xfrm>
            <a:off x="2514600" y="7314341"/>
            <a:ext cx="6680200" cy="1754326"/>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70AD47">
                    <a:lumMod val="50000"/>
                  </a:srgbClr>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DA148A"/>
                </a:solidFill>
                <a:effectLst/>
                <a:uLnTx/>
                <a:uFillTx/>
                <a:latin typeface="SVN-Newton" panose="02040603050506020204" pitchFamily="18" charset="0"/>
                <a:ea typeface="+mn-ea"/>
                <a:cs typeface="Times New Roman" panose="02020603050405020304" pitchFamily="18" charset="0"/>
              </a:rPr>
              <a:t>CHUYÊN GIÁO ÁN ĐIỆN TỬ THEO TUẦN KHỐI 4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DA148A"/>
                </a:solidFill>
                <a:effectLst/>
                <a:uLnTx/>
                <a:uFillTx/>
                <a:latin typeface="SVN-Newton" panose="02040603050506020204" pitchFamily="18" charset="0"/>
                <a:ea typeface="+mn-ea"/>
                <a:cs typeface="Times New Roman" panose="02020603050405020304" pitchFamily="18" charset="0"/>
              </a:rPr>
              <a:t>BÀI THAO GIẢNG – ELEARNING</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srgbClr val="70AD47">
                    <a:lumMod val="50000"/>
                  </a:srgbClr>
                </a:solidFill>
                <a:effectLst/>
                <a:uLnTx/>
                <a:uFillTx/>
                <a:latin typeface="SVN-Newton" panose="02040603050506020204" pitchFamily="18" charset="0"/>
                <a:ea typeface="+mn-ea"/>
                <a:cs typeface="Times New Roman" panose="02020603050405020304" pitchFamily="18" charset="0"/>
              </a:rPr>
              <a:t>Nhóm</a:t>
            </a:r>
            <a:r>
              <a:rPr kumimoji="0" lang="en-US" sz="1800" b="0" i="0" u="none" strike="noStrike" kern="1200" cap="none" spc="0" normalizeH="0" baseline="0" noProof="0" dirty="0">
                <a:ln>
                  <a:noFill/>
                </a:ln>
                <a:solidFill>
                  <a:srgbClr val="70AD47">
                    <a:lumMod val="50000"/>
                  </a:srgbClr>
                </a:solidFill>
                <a:effectLst/>
                <a:uLnTx/>
                <a:uFillTx/>
                <a:latin typeface="SVN-Newton" panose="02040603050506020204" pitchFamily="18" charset="0"/>
                <a:ea typeface="+mn-ea"/>
                <a:cs typeface="Times New Roman" panose="02020603050405020304" pitchFamily="18" charset="0"/>
              </a:rPr>
              <a:t> chia </a:t>
            </a:r>
            <a:r>
              <a:rPr kumimoji="0" lang="en-US" sz="1800" b="0" i="0" u="none" strike="noStrike" kern="1200" cap="none" spc="0" normalizeH="0" baseline="0" noProof="0" dirty="0" err="1">
                <a:ln>
                  <a:noFill/>
                </a:ln>
                <a:solidFill>
                  <a:srgbClr val="70AD47">
                    <a:lumMod val="50000"/>
                  </a:srgbClr>
                </a:solidFill>
                <a:effectLst/>
                <a:uLnTx/>
                <a:uFillTx/>
                <a:latin typeface="SVN-Newton" panose="02040603050506020204" pitchFamily="18" charset="0"/>
                <a:ea typeface="+mn-ea"/>
                <a:cs typeface="Times New Roman" panose="02020603050405020304" pitchFamily="18" charset="0"/>
              </a:rPr>
              <a:t>sẻ</a:t>
            </a:r>
            <a:r>
              <a:rPr kumimoji="0" lang="en-US" sz="1800" b="0" i="0" u="none" strike="noStrike" kern="1200" cap="none" spc="0" normalizeH="0" baseline="0" noProof="0" dirty="0">
                <a:ln>
                  <a:noFill/>
                </a:ln>
                <a:solidFill>
                  <a:srgbClr val="70AD47">
                    <a:lumMod val="50000"/>
                  </a:srgbClr>
                </a:solidFill>
                <a:effectLst/>
                <a:uLnTx/>
                <a:uFillTx/>
                <a:latin typeface="SVN-Newton" panose="020406030505060202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srgbClr val="70AD47">
                    <a:lumMod val="50000"/>
                  </a:srgbClr>
                </a:solidFill>
                <a:effectLst/>
                <a:uLnTx/>
                <a:uFillTx/>
                <a:latin typeface="SVN-Newton" panose="02040603050506020204" pitchFamily="18" charset="0"/>
                <a:ea typeface="+mn-ea"/>
                <a:cs typeface="Times New Roman" panose="02020603050405020304" pitchFamily="18" charset="0"/>
              </a:rPr>
              <a:t>tài</a:t>
            </a:r>
            <a:r>
              <a:rPr kumimoji="0" lang="en-US" sz="1800" b="0" i="0" u="none" strike="noStrike" kern="1200" cap="none" spc="0" normalizeH="0" baseline="0" noProof="0" dirty="0">
                <a:ln>
                  <a:noFill/>
                </a:ln>
                <a:solidFill>
                  <a:srgbClr val="70AD47">
                    <a:lumMod val="50000"/>
                  </a:srgbClr>
                </a:solidFill>
                <a:effectLst/>
                <a:uLnTx/>
                <a:uFillTx/>
                <a:latin typeface="SVN-Newton" panose="020406030505060202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srgbClr val="70AD47">
                    <a:lumMod val="50000"/>
                  </a:srgbClr>
                </a:solidFill>
                <a:effectLst/>
                <a:uLnTx/>
                <a:uFillTx/>
                <a:latin typeface="SVN-Newton" panose="02040603050506020204" pitchFamily="18" charset="0"/>
                <a:ea typeface="+mn-ea"/>
                <a:cs typeface="Times New Roman" panose="02020603050405020304" pitchFamily="18" charset="0"/>
              </a:rPr>
              <a:t>liệu</a:t>
            </a:r>
            <a:r>
              <a:rPr kumimoji="0" lang="en-US" sz="1800" b="0" i="0" u="none" strike="noStrike" kern="1200" cap="none" spc="0" normalizeH="0" baseline="0" noProof="0" dirty="0">
                <a:ln>
                  <a:noFill/>
                </a:ln>
                <a:solidFill>
                  <a:srgbClr val="70AD47">
                    <a:lumMod val="50000"/>
                  </a:srgbClr>
                </a:solidFill>
                <a:effectLst/>
                <a:uLnTx/>
                <a:uFillTx/>
                <a:latin typeface="SVN-Newton" panose="02040603050506020204" pitchFamily="18" charset="0"/>
                <a:ea typeface="+mn-ea"/>
                <a:cs typeface="Times New Roman" panose="02020603050405020304" pitchFamily="18" charset="0"/>
              </a:rPr>
              <a:t> – </a:t>
            </a:r>
            <a:r>
              <a:rPr kumimoji="0" lang="en-US" sz="1800" b="0" i="0" u="none" strike="noStrike" kern="1200" cap="none" spc="0" normalizeH="0" baseline="0" noProof="0" dirty="0" err="1">
                <a:ln>
                  <a:noFill/>
                </a:ln>
                <a:solidFill>
                  <a:srgbClr val="70AD47">
                    <a:lumMod val="50000"/>
                  </a:srgbClr>
                </a:solidFill>
                <a:effectLst/>
                <a:uLnTx/>
                <a:uFillTx/>
                <a:latin typeface="SVN-Newton" panose="02040603050506020204" pitchFamily="18" charset="0"/>
                <a:ea typeface="+mn-ea"/>
                <a:cs typeface="Times New Roman" panose="02020603050405020304" pitchFamily="18" charset="0"/>
              </a:rPr>
              <a:t>Quà</a:t>
            </a:r>
            <a:r>
              <a:rPr kumimoji="0" lang="en-US" sz="1800" b="0" i="0" u="none" strike="noStrike" kern="1200" cap="none" spc="0" normalizeH="0" baseline="0" noProof="0" dirty="0">
                <a:ln>
                  <a:noFill/>
                </a:ln>
                <a:solidFill>
                  <a:srgbClr val="70AD47">
                    <a:lumMod val="50000"/>
                  </a:srgbClr>
                </a:solidFill>
                <a:effectLst/>
                <a:uLnTx/>
                <a:uFillTx/>
                <a:latin typeface="SVN-Newton" panose="020406030505060202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srgbClr val="70AD47">
                    <a:lumMod val="50000"/>
                  </a:srgbClr>
                </a:solidFill>
                <a:effectLst/>
                <a:uLnTx/>
                <a:uFillTx/>
                <a:latin typeface="SVN-Newton" panose="02040603050506020204" pitchFamily="18" charset="0"/>
                <a:ea typeface="+mn-ea"/>
                <a:cs typeface="Times New Roman" panose="02020603050405020304" pitchFamily="18" charset="0"/>
              </a:rPr>
              <a:t>tặng</a:t>
            </a:r>
            <a:r>
              <a:rPr kumimoji="0" lang="en-US" sz="1800" b="0" i="0" u="none" strike="noStrike" kern="1200" cap="none" spc="0" normalizeH="0" baseline="0" noProof="0" dirty="0">
                <a:ln>
                  <a:noFill/>
                </a:ln>
                <a:solidFill>
                  <a:srgbClr val="70AD47">
                    <a:lumMod val="50000"/>
                  </a:srgbClr>
                </a:solidFill>
                <a:effectLst/>
                <a:uLnTx/>
                <a:uFillTx/>
                <a:latin typeface="SVN-Newton" panose="020406030505060202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srgbClr val="70AD47">
                    <a:lumMod val="50000"/>
                  </a:srgbClr>
                </a:solidFill>
                <a:effectLst/>
                <a:uLnTx/>
                <a:uFillTx/>
                <a:latin typeface="SVN-Newton" panose="02040603050506020204" pitchFamily="18" charset="0"/>
                <a:ea typeface="+mn-ea"/>
                <a:cs typeface="Times New Roman" panose="02020603050405020304" pitchFamily="18" charset="0"/>
              </a:rPr>
              <a:t>Măng</a:t>
            </a:r>
            <a:r>
              <a:rPr kumimoji="0" lang="en-US" sz="1800" b="0" i="0" u="none" strike="noStrike" kern="1200" cap="none" spc="0" normalizeH="0" baseline="0" noProof="0" dirty="0">
                <a:ln>
                  <a:noFill/>
                </a:ln>
                <a:solidFill>
                  <a:srgbClr val="70AD47">
                    <a:lumMod val="50000"/>
                  </a:srgbClr>
                </a:solidFill>
                <a:effectLst/>
                <a:uLnTx/>
                <a:uFillTx/>
                <a:latin typeface="SVN-Newton" panose="02040603050506020204" pitchFamily="18" charset="0"/>
                <a:ea typeface="+mn-ea"/>
                <a:cs typeface="Times New Roman" panose="02020603050405020304" pitchFamily="18" charset="0"/>
              </a:rPr>
              <a:t> Non – </a:t>
            </a:r>
            <a:r>
              <a:rPr kumimoji="0" lang="en-US" sz="1800" b="0" i="0" u="none" strike="noStrike" kern="1200" cap="none" spc="0" normalizeH="0" baseline="0" noProof="0" dirty="0" err="1">
                <a:ln>
                  <a:noFill/>
                </a:ln>
                <a:solidFill>
                  <a:srgbClr val="70AD47">
                    <a:lumMod val="50000"/>
                  </a:srgbClr>
                </a:solidFill>
                <a:effectLst/>
                <a:uLnTx/>
                <a:uFillTx/>
                <a:latin typeface="SVN-Newton" panose="02040603050506020204" pitchFamily="18" charset="0"/>
                <a:ea typeface="+mn-ea"/>
                <a:cs typeface="Times New Roman" panose="02020603050405020304" pitchFamily="18" charset="0"/>
              </a:rPr>
              <a:t>Tài</a:t>
            </a:r>
            <a:r>
              <a:rPr kumimoji="0" lang="en-US" sz="1800" b="0" i="0" u="none" strike="noStrike" kern="1200" cap="none" spc="0" normalizeH="0" baseline="0" noProof="0" dirty="0">
                <a:ln>
                  <a:noFill/>
                </a:ln>
                <a:solidFill>
                  <a:srgbClr val="70AD47">
                    <a:lumMod val="50000"/>
                  </a:srgbClr>
                </a:solidFill>
                <a:effectLst/>
                <a:uLnTx/>
                <a:uFillTx/>
                <a:latin typeface="SVN-Newton" panose="020406030505060202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srgbClr val="70AD47">
                    <a:lumMod val="50000"/>
                  </a:srgbClr>
                </a:solidFill>
                <a:effectLst/>
                <a:uLnTx/>
                <a:uFillTx/>
                <a:latin typeface="SVN-Newton" panose="02040603050506020204" pitchFamily="18" charset="0"/>
                <a:ea typeface="+mn-ea"/>
                <a:cs typeface="Times New Roman" panose="02020603050405020304" pitchFamily="18" charset="0"/>
              </a:rPr>
              <a:t>liệu</a:t>
            </a:r>
            <a:r>
              <a:rPr kumimoji="0" lang="en-US" sz="1800" b="0" i="0" u="none" strike="noStrike" kern="1200" cap="none" spc="0" normalizeH="0" baseline="0" noProof="0" dirty="0">
                <a:ln>
                  <a:noFill/>
                </a:ln>
                <a:solidFill>
                  <a:srgbClr val="70AD47">
                    <a:lumMod val="50000"/>
                  </a:srgbClr>
                </a:solidFill>
                <a:effectLst/>
                <a:uLnTx/>
                <a:uFillTx/>
                <a:latin typeface="SVN-Newton" panose="020406030505060202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srgbClr val="70AD47">
                    <a:lumMod val="50000"/>
                  </a:srgbClr>
                </a:solidFill>
                <a:effectLst/>
                <a:uLnTx/>
                <a:uFillTx/>
                <a:latin typeface="SVN-Newton" panose="02040603050506020204" pitchFamily="18" charset="0"/>
                <a:ea typeface="+mn-ea"/>
                <a:cs typeface="Times New Roman" panose="02020603050405020304" pitchFamily="18" charset="0"/>
              </a:rPr>
              <a:t>Tiểu</a:t>
            </a:r>
            <a:r>
              <a:rPr kumimoji="0" lang="en-US" sz="1800" b="0" i="0" u="none" strike="noStrike" kern="1200" cap="none" spc="0" normalizeH="0" baseline="0" noProof="0" dirty="0">
                <a:ln>
                  <a:noFill/>
                </a:ln>
                <a:solidFill>
                  <a:srgbClr val="70AD47">
                    <a:lumMod val="50000"/>
                  </a:srgbClr>
                </a:solidFill>
                <a:effectLst/>
                <a:uLnTx/>
                <a:uFillTx/>
                <a:latin typeface="SVN-Newton" panose="02040603050506020204" pitchFamily="18" charset="0"/>
                <a:ea typeface="+mn-ea"/>
                <a:cs typeface="Times New Roman" panose="02020603050405020304" pitchFamily="18" charset="0"/>
              </a:rPr>
              <a:t> học</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70AD47">
                    <a:lumMod val="50000"/>
                  </a:srgbClr>
                </a:solidFill>
                <a:effectLst/>
                <a:uLnTx/>
                <a:uFillTx/>
                <a:latin typeface="SVN-Newton" panose="02040603050506020204" pitchFamily="18" charset="0"/>
                <a:ea typeface="+mn-ea"/>
                <a:cs typeface="Times New Roman" panose="02020603050405020304" pitchFamily="18" charset="0"/>
              </a:rPr>
              <a:t>Page: </a:t>
            </a:r>
            <a:r>
              <a:rPr kumimoji="0" lang="en-US" sz="1800" b="0" i="0" u="none" strike="noStrike" kern="1200" cap="none" spc="0" normalizeH="0" baseline="0" noProof="0" dirty="0" err="1">
                <a:ln>
                  <a:noFill/>
                </a:ln>
                <a:solidFill>
                  <a:srgbClr val="70AD47">
                    <a:lumMod val="50000"/>
                  </a:srgbClr>
                </a:solidFill>
                <a:effectLst/>
                <a:uLnTx/>
                <a:uFillTx/>
                <a:latin typeface="SVN-Newton" panose="02040603050506020204" pitchFamily="18" charset="0"/>
                <a:ea typeface="+mn-ea"/>
                <a:cs typeface="Times New Roman" panose="02020603050405020304" pitchFamily="18" charset="0"/>
              </a:rPr>
              <a:t>Măng</a:t>
            </a:r>
            <a:r>
              <a:rPr kumimoji="0" lang="en-US" sz="1800" b="0" i="0" u="none" strike="noStrike" kern="1200" cap="none" spc="0" normalizeH="0" baseline="0" noProof="0" dirty="0">
                <a:ln>
                  <a:noFill/>
                </a:ln>
                <a:solidFill>
                  <a:srgbClr val="70AD47">
                    <a:lumMod val="50000"/>
                  </a:srgbClr>
                </a:solidFill>
                <a:effectLst/>
                <a:uLnTx/>
                <a:uFillTx/>
                <a:latin typeface="SVN-Newton" panose="02040603050506020204" pitchFamily="18" charset="0"/>
                <a:ea typeface="+mn-ea"/>
                <a:cs typeface="Times New Roman" panose="02020603050405020304" pitchFamily="18" charset="0"/>
              </a:rPr>
              <a:t> Non – </a:t>
            </a:r>
            <a:r>
              <a:rPr kumimoji="0" lang="en-US" sz="1800" b="0" i="0" u="none" strike="noStrike" kern="1200" cap="none" spc="0" normalizeH="0" baseline="0" noProof="0" dirty="0" err="1">
                <a:ln>
                  <a:noFill/>
                </a:ln>
                <a:solidFill>
                  <a:srgbClr val="70AD47">
                    <a:lumMod val="50000"/>
                  </a:srgbClr>
                </a:solidFill>
                <a:effectLst/>
                <a:uLnTx/>
                <a:uFillTx/>
                <a:latin typeface="SVN-Newton" panose="02040603050506020204" pitchFamily="18" charset="0"/>
                <a:ea typeface="+mn-ea"/>
                <a:cs typeface="Times New Roman" panose="02020603050405020304" pitchFamily="18" charset="0"/>
              </a:rPr>
              <a:t>Tài</a:t>
            </a:r>
            <a:r>
              <a:rPr kumimoji="0" lang="en-US" sz="1800" b="0" i="0" u="none" strike="noStrike" kern="1200" cap="none" spc="0" normalizeH="0" baseline="0" noProof="0" dirty="0">
                <a:ln>
                  <a:noFill/>
                </a:ln>
                <a:solidFill>
                  <a:srgbClr val="70AD47">
                    <a:lumMod val="50000"/>
                  </a:srgbClr>
                </a:solidFill>
                <a:effectLst/>
                <a:uLnTx/>
                <a:uFillTx/>
                <a:latin typeface="SVN-Newton" panose="020406030505060202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srgbClr val="70AD47">
                    <a:lumMod val="50000"/>
                  </a:srgbClr>
                </a:solidFill>
                <a:effectLst/>
                <a:uLnTx/>
                <a:uFillTx/>
                <a:latin typeface="SVN-Newton" panose="02040603050506020204" pitchFamily="18" charset="0"/>
                <a:ea typeface="+mn-ea"/>
                <a:cs typeface="Times New Roman" panose="02020603050405020304" pitchFamily="18" charset="0"/>
              </a:rPr>
              <a:t>liệu</a:t>
            </a:r>
            <a:r>
              <a:rPr kumimoji="0" lang="en-US" sz="1800" b="0" i="0" u="none" strike="noStrike" kern="1200" cap="none" spc="0" normalizeH="0" baseline="0" noProof="0" dirty="0">
                <a:ln>
                  <a:noFill/>
                </a:ln>
                <a:solidFill>
                  <a:srgbClr val="70AD47">
                    <a:lumMod val="50000"/>
                  </a:srgbClr>
                </a:solidFill>
                <a:effectLst/>
                <a:uLnTx/>
                <a:uFillTx/>
                <a:latin typeface="SVN-Newton" panose="020406030505060202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srgbClr val="70AD47">
                    <a:lumMod val="50000"/>
                  </a:srgbClr>
                </a:solidFill>
                <a:effectLst/>
                <a:uLnTx/>
                <a:uFillTx/>
                <a:latin typeface="SVN-Newton" panose="02040603050506020204" pitchFamily="18" charset="0"/>
                <a:ea typeface="+mn-ea"/>
                <a:cs typeface="Times New Roman" panose="02020603050405020304" pitchFamily="18" charset="0"/>
              </a:rPr>
              <a:t>Tiểu</a:t>
            </a:r>
            <a:r>
              <a:rPr kumimoji="0" lang="en-US" sz="1800" b="0" i="0" u="none" strike="noStrike" kern="1200" cap="none" spc="0" normalizeH="0" baseline="0" noProof="0" dirty="0">
                <a:ln>
                  <a:noFill/>
                </a:ln>
                <a:solidFill>
                  <a:srgbClr val="70AD47">
                    <a:lumMod val="50000"/>
                  </a:srgbClr>
                </a:solidFill>
                <a:effectLst/>
                <a:uLnTx/>
                <a:uFillTx/>
                <a:latin typeface="SVN-Newton" panose="02040603050506020204" pitchFamily="18" charset="0"/>
                <a:ea typeface="+mn-ea"/>
                <a:cs typeface="Times New Roman" panose="02020603050405020304" pitchFamily="18" charset="0"/>
              </a:rPr>
              <a:t> học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pic>
        <p:nvPicPr>
          <p:cNvPr id="7" name="Picture 6">
            <a:extLst>
              <a:ext uri="{FF2B5EF4-FFF2-40B4-BE49-F238E27FC236}">
                <a16:creationId xmlns:a16="http://schemas.microsoft.com/office/drawing/2014/main" id="{46ABC022-0893-4AAE-B6BD-801B44DB669B}"/>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2432573" y="6354175"/>
            <a:ext cx="1129259" cy="1920324"/>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9"/>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C05473-4E27-4EF1-8B64-22576B197953}" type="datetimeFigureOut">
              <a:rPr lang="en-US" smtClean="0">
                <a:solidFill>
                  <a:prstClr val="black">
                    <a:tint val="75000"/>
                  </a:prstClr>
                </a:solidFill>
              </a:rPr>
              <a:pPr/>
              <a:t>3/10/2023</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9"/>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9"/>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7DFA94-9A20-4770-BA06-B490ACD46A2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378301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9D6D275-C3BC-4E78-B0C3-ED503DC67E5D}"/>
              </a:ext>
            </a:extLst>
          </p:cNvPr>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24605B8-D4E2-45E2-8F8B-C56C4E0A907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E7778C-0E31-4E94-9158-0CF2CF756030}"/>
              </a:ext>
            </a:extLst>
          </p:cNvPr>
          <p:cNvSpPr>
            <a:spLocks noGrp="1"/>
          </p:cNvSpPr>
          <p:nvPr>
            <p:ph type="dt" sz="half" idx="2"/>
          </p:nvPr>
        </p:nvSpPr>
        <p:spPr>
          <a:xfrm>
            <a:off x="838200" y="6356358"/>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B204D0-D7E2-4563-AEFA-F50DF77A8FC4}" type="datetimeFigureOut">
              <a:rPr lang="en-US" smtClean="0">
                <a:solidFill>
                  <a:prstClr val="black">
                    <a:tint val="75000"/>
                  </a:prstClr>
                </a:solidFill>
              </a:rPr>
              <a:pPr/>
              <a:t>3/10/2023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2C8C0BEC-A0D6-4DD5-A1AE-6B4DC2FCD1D8}"/>
              </a:ext>
            </a:extLst>
          </p:cNvPr>
          <p:cNvSpPr>
            <a:spLocks noGrp="1"/>
          </p:cNvSpPr>
          <p:nvPr>
            <p:ph type="ftr" sz="quarter" idx="3"/>
          </p:nvPr>
        </p:nvSpPr>
        <p:spPr>
          <a:xfrm>
            <a:off x="4038600" y="6356358"/>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095E2FFA-6530-48EF-B031-6A2799554387}"/>
              </a:ext>
            </a:extLst>
          </p:cNvPr>
          <p:cNvSpPr>
            <a:spLocks noGrp="1"/>
          </p:cNvSpPr>
          <p:nvPr>
            <p:ph type="sldNum" sz="quarter" idx="4"/>
          </p:nvPr>
        </p:nvSpPr>
        <p:spPr>
          <a:xfrm>
            <a:off x="8610600" y="6356358"/>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A9287E-CF77-4CF8-9D00-D8C5606415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4552098"/>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9D6D275-C3BC-4E78-B0C3-ED503DC67E5D}"/>
              </a:ext>
            </a:extLst>
          </p:cNvPr>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24605B8-D4E2-45E2-8F8B-C56C4E0A907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E7778C-0E31-4E94-9158-0CF2CF756030}"/>
              </a:ext>
            </a:extLst>
          </p:cNvPr>
          <p:cNvSpPr>
            <a:spLocks noGrp="1"/>
          </p:cNvSpPr>
          <p:nvPr>
            <p:ph type="dt" sz="half" idx="2"/>
          </p:nvPr>
        </p:nvSpPr>
        <p:spPr>
          <a:xfrm>
            <a:off x="838200" y="6356358"/>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B204D0-D7E2-4563-AEFA-F50DF77A8FC4}" type="datetimeFigureOut">
              <a:rPr lang="en-US" smtClean="0">
                <a:solidFill>
                  <a:prstClr val="black">
                    <a:tint val="75000"/>
                  </a:prstClr>
                </a:solidFill>
              </a:rPr>
              <a:pPr/>
              <a:t>3/10/2023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2C8C0BEC-A0D6-4DD5-A1AE-6B4DC2FCD1D8}"/>
              </a:ext>
            </a:extLst>
          </p:cNvPr>
          <p:cNvSpPr>
            <a:spLocks noGrp="1"/>
          </p:cNvSpPr>
          <p:nvPr>
            <p:ph type="ftr" sz="quarter" idx="3"/>
          </p:nvPr>
        </p:nvSpPr>
        <p:spPr>
          <a:xfrm>
            <a:off x="4038600" y="6356358"/>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095E2FFA-6530-48EF-B031-6A2799554387}"/>
              </a:ext>
            </a:extLst>
          </p:cNvPr>
          <p:cNvSpPr>
            <a:spLocks noGrp="1"/>
          </p:cNvSpPr>
          <p:nvPr>
            <p:ph type="sldNum" sz="quarter" idx="4"/>
          </p:nvPr>
        </p:nvSpPr>
        <p:spPr>
          <a:xfrm>
            <a:off x="8610600" y="6356358"/>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A9287E-CF77-4CF8-9D00-D8C5606415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496797"/>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9D6D275-C3BC-4E78-B0C3-ED503DC67E5D}"/>
              </a:ext>
            </a:extLst>
          </p:cNvPr>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24605B8-D4E2-45E2-8F8B-C56C4E0A907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E7778C-0E31-4E94-9158-0CF2CF756030}"/>
              </a:ext>
            </a:extLst>
          </p:cNvPr>
          <p:cNvSpPr>
            <a:spLocks noGrp="1"/>
          </p:cNvSpPr>
          <p:nvPr>
            <p:ph type="dt" sz="half" idx="2"/>
          </p:nvPr>
        </p:nvSpPr>
        <p:spPr>
          <a:xfrm>
            <a:off x="838200" y="6356358"/>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B204D0-D7E2-4563-AEFA-F50DF77A8FC4}" type="datetimeFigureOut">
              <a:rPr lang="en-US" smtClean="0">
                <a:solidFill>
                  <a:prstClr val="black">
                    <a:tint val="75000"/>
                  </a:prstClr>
                </a:solidFill>
              </a:rPr>
              <a:pPr/>
              <a:t>3/10/2023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2C8C0BEC-A0D6-4DD5-A1AE-6B4DC2FCD1D8}"/>
              </a:ext>
            </a:extLst>
          </p:cNvPr>
          <p:cNvSpPr>
            <a:spLocks noGrp="1"/>
          </p:cNvSpPr>
          <p:nvPr>
            <p:ph type="ftr" sz="quarter" idx="3"/>
          </p:nvPr>
        </p:nvSpPr>
        <p:spPr>
          <a:xfrm>
            <a:off x="4038600" y="6356358"/>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095E2FFA-6530-48EF-B031-6A2799554387}"/>
              </a:ext>
            </a:extLst>
          </p:cNvPr>
          <p:cNvSpPr>
            <a:spLocks noGrp="1"/>
          </p:cNvSpPr>
          <p:nvPr>
            <p:ph type="sldNum" sz="quarter" idx="4"/>
          </p:nvPr>
        </p:nvSpPr>
        <p:spPr>
          <a:xfrm>
            <a:off x="8610600" y="6356358"/>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A9287E-CF77-4CF8-9D00-D8C5606415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0677444"/>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image" Target="../media/image2.emf"/><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9.x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8.png"/><Relationship Id="rId7" Type="http://schemas.openxmlformats.org/officeDocument/2006/relationships/image" Target="../media/image13.jpeg"/><Relationship Id="rId2" Type="http://schemas.openxmlformats.org/officeDocument/2006/relationships/audio" Target="../media/audio1.wav"/><Relationship Id="rId1" Type="http://schemas.openxmlformats.org/officeDocument/2006/relationships/slideLayout" Target="../slideLayouts/slideLayout16.xml"/><Relationship Id="rId6" Type="http://schemas.microsoft.com/office/2007/relationships/hdphoto" Target="../media/hdphoto1.wdp"/><Relationship Id="rId5" Type="http://schemas.openxmlformats.org/officeDocument/2006/relationships/image" Target="../media/image12.png"/><Relationship Id="rId4" Type="http://schemas.openxmlformats.org/officeDocument/2006/relationships/image" Target="../media/image9.emf"/><Relationship Id="rId9" Type="http://schemas.openxmlformats.org/officeDocument/2006/relationships/image" Target="../media/image38.png"/></Relationships>
</file>

<file path=ppt/slides/_rels/slide11.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8.png"/><Relationship Id="rId7" Type="http://schemas.openxmlformats.org/officeDocument/2006/relationships/image" Target="../media/image13.jpeg"/><Relationship Id="rId2" Type="http://schemas.openxmlformats.org/officeDocument/2006/relationships/audio" Target="../media/audio1.wav"/><Relationship Id="rId1" Type="http://schemas.openxmlformats.org/officeDocument/2006/relationships/slideLayout" Target="../slideLayouts/slideLayout16.xml"/><Relationship Id="rId6" Type="http://schemas.microsoft.com/office/2007/relationships/hdphoto" Target="../media/hdphoto1.wdp"/><Relationship Id="rId5" Type="http://schemas.openxmlformats.org/officeDocument/2006/relationships/image" Target="../media/image12.png"/><Relationship Id="rId4" Type="http://schemas.openxmlformats.org/officeDocument/2006/relationships/image" Target="../media/image9.emf"/><Relationship Id="rId9" Type="http://schemas.openxmlformats.org/officeDocument/2006/relationships/image" Target="../media/image40.png"/></Relationships>
</file>

<file path=ppt/slides/_rels/slide12.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8.png"/><Relationship Id="rId7" Type="http://schemas.openxmlformats.org/officeDocument/2006/relationships/image" Target="../media/image13.jpeg"/><Relationship Id="rId2" Type="http://schemas.openxmlformats.org/officeDocument/2006/relationships/audio" Target="../media/audio1.wav"/><Relationship Id="rId1" Type="http://schemas.openxmlformats.org/officeDocument/2006/relationships/slideLayout" Target="../slideLayouts/slideLayout16.xml"/><Relationship Id="rId6" Type="http://schemas.microsoft.com/office/2007/relationships/hdphoto" Target="../media/hdphoto1.wdp"/><Relationship Id="rId5" Type="http://schemas.openxmlformats.org/officeDocument/2006/relationships/image" Target="../media/image12.png"/><Relationship Id="rId4" Type="http://schemas.openxmlformats.org/officeDocument/2006/relationships/image" Target="../media/image9.emf"/><Relationship Id="rId9" Type="http://schemas.openxmlformats.org/officeDocument/2006/relationships/image" Target="../media/image42.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16.xml"/><Relationship Id="rId1" Type="http://schemas.openxmlformats.org/officeDocument/2006/relationships/tags" Target="../tags/tag3.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7.png"/></Relationships>
</file>

<file path=ppt/slides/_rels/slide14.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8.png"/><Relationship Id="rId7" Type="http://schemas.openxmlformats.org/officeDocument/2006/relationships/image" Target="../media/image53.png"/><Relationship Id="rId2" Type="http://schemas.openxmlformats.org/officeDocument/2006/relationships/slideLayout" Target="../slideLayouts/slideLayout16.xml"/><Relationship Id="rId1" Type="http://schemas.openxmlformats.org/officeDocument/2006/relationships/tags" Target="../tags/tag4.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15.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8.png"/><Relationship Id="rId7" Type="http://schemas.openxmlformats.org/officeDocument/2006/relationships/image" Target="../media/image58.png"/><Relationship Id="rId2" Type="http://schemas.openxmlformats.org/officeDocument/2006/relationships/slideLayout" Target="../slideLayouts/slideLayout16.xml"/><Relationship Id="rId1" Type="http://schemas.openxmlformats.org/officeDocument/2006/relationships/tags" Target="../tags/tag5.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16.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image" Target="../media/image8.png"/><Relationship Id="rId7" Type="http://schemas.openxmlformats.org/officeDocument/2006/relationships/image" Target="../media/image63.png"/><Relationship Id="rId2" Type="http://schemas.openxmlformats.org/officeDocument/2006/relationships/slideLayout" Target="../slideLayouts/slideLayout16.xml"/><Relationship Id="rId1" Type="http://schemas.openxmlformats.org/officeDocument/2006/relationships/tags" Target="../tags/tag6.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png"/></Relationships>
</file>

<file path=ppt/slides/_rels/slide1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png"/><Relationship Id="rId7" Type="http://schemas.openxmlformats.org/officeDocument/2006/relationships/image" Target="../media/image14.jpeg"/><Relationship Id="rId2" Type="http://schemas.openxmlformats.org/officeDocument/2006/relationships/slideLayout" Target="../slideLayouts/slideLayout16.xml"/><Relationship Id="rId1" Type="http://schemas.openxmlformats.org/officeDocument/2006/relationships/tags" Target="../tags/tag7.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5.png"/><Relationship Id="rId9" Type="http://schemas.microsoft.com/office/2007/relationships/hdphoto" Target="../media/hdphoto1.wdp"/></Relationships>
</file>

<file path=ppt/slides/_rels/slide18.xml.rels><?xml version="1.0" encoding="UTF-8" standalone="yes"?>
<Relationships xmlns="http://schemas.openxmlformats.org/package/2006/relationships"><Relationship Id="rId8" Type="http://schemas.openxmlformats.org/officeDocument/2006/relationships/image" Target="../media/image73.png"/><Relationship Id="rId13" Type="http://schemas.openxmlformats.org/officeDocument/2006/relationships/image" Target="../media/image78.png"/><Relationship Id="rId18" Type="http://schemas.openxmlformats.org/officeDocument/2006/relationships/image" Target="../media/image14.jpeg"/><Relationship Id="rId3" Type="http://schemas.openxmlformats.org/officeDocument/2006/relationships/image" Target="../media/image8.png"/><Relationship Id="rId7" Type="http://schemas.openxmlformats.org/officeDocument/2006/relationships/image" Target="../media/image72.png"/><Relationship Id="rId12" Type="http://schemas.openxmlformats.org/officeDocument/2006/relationships/image" Target="../media/image77.png"/><Relationship Id="rId17" Type="http://schemas.openxmlformats.org/officeDocument/2006/relationships/image" Target="../media/image82.png"/><Relationship Id="rId2" Type="http://schemas.openxmlformats.org/officeDocument/2006/relationships/slideLayout" Target="../slideLayouts/slideLayout16.xml"/><Relationship Id="rId16" Type="http://schemas.openxmlformats.org/officeDocument/2006/relationships/image" Target="../media/image81.png"/><Relationship Id="rId20" Type="http://schemas.microsoft.com/office/2007/relationships/hdphoto" Target="../media/hdphoto1.wdp"/><Relationship Id="rId1" Type="http://schemas.openxmlformats.org/officeDocument/2006/relationships/tags" Target="../tags/tag8.xml"/><Relationship Id="rId6" Type="http://schemas.openxmlformats.org/officeDocument/2006/relationships/image" Target="../media/image71.png"/><Relationship Id="rId11" Type="http://schemas.openxmlformats.org/officeDocument/2006/relationships/image" Target="../media/image76.png"/><Relationship Id="rId5" Type="http://schemas.openxmlformats.org/officeDocument/2006/relationships/image" Target="../media/image70.png"/><Relationship Id="rId15" Type="http://schemas.openxmlformats.org/officeDocument/2006/relationships/image" Target="../media/image80.png"/><Relationship Id="rId10" Type="http://schemas.openxmlformats.org/officeDocument/2006/relationships/image" Target="../media/image75.png"/><Relationship Id="rId19" Type="http://schemas.openxmlformats.org/officeDocument/2006/relationships/image" Target="../media/image12.png"/><Relationship Id="rId4" Type="http://schemas.openxmlformats.org/officeDocument/2006/relationships/image" Target="../media/image69.png"/><Relationship Id="rId9" Type="http://schemas.openxmlformats.org/officeDocument/2006/relationships/image" Target="../media/image74.png"/><Relationship Id="rId14" Type="http://schemas.openxmlformats.org/officeDocument/2006/relationships/image" Target="../media/image79.png"/></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8.png"/><Relationship Id="rId1" Type="http://schemas.openxmlformats.org/officeDocument/2006/relationships/slideLayout" Target="../slideLayouts/slideLayout16.xml"/><Relationship Id="rId5" Type="http://schemas.microsoft.com/office/2007/relationships/hdphoto" Target="../media/hdphoto1.wdp"/><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audio" Target="../media/audio3.wav"/><Relationship Id="rId7" Type="http://schemas.openxmlformats.org/officeDocument/2006/relationships/image" Target="../media/image123.png"/><Relationship Id="rId12" Type="http://schemas.openxmlformats.org/officeDocument/2006/relationships/image" Target="../media/image36.png"/><Relationship Id="rId2" Type="http://schemas.openxmlformats.org/officeDocument/2006/relationships/audio" Target="../media/audio2.wav"/><Relationship Id="rId1" Type="http://schemas.openxmlformats.org/officeDocument/2006/relationships/slideLayout" Target="../slideLayouts/slideLayout45.xml"/><Relationship Id="rId6" Type="http://schemas.openxmlformats.org/officeDocument/2006/relationships/image" Target="../media/image122.png"/><Relationship Id="rId11" Type="http://schemas.openxmlformats.org/officeDocument/2006/relationships/image" Target="../media/image35.png"/><Relationship Id="rId5" Type="http://schemas.openxmlformats.org/officeDocument/2006/relationships/image" Target="../media/image121.png"/><Relationship Id="rId10" Type="http://schemas.openxmlformats.org/officeDocument/2006/relationships/image" Target="../media/image18.png"/><Relationship Id="rId4" Type="http://schemas.openxmlformats.org/officeDocument/2006/relationships/image" Target="../media/image15.jpg"/><Relationship Id="rId9" Type="http://schemas.openxmlformats.org/officeDocument/2006/relationships/slide" Target="slide22.xml"/></Relationships>
</file>

<file path=ppt/slides/_rels/slide21.xml.rels><?xml version="1.0" encoding="UTF-8" standalone="yes"?>
<Relationships xmlns="http://schemas.openxmlformats.org/package/2006/relationships"><Relationship Id="rId8" Type="http://schemas.openxmlformats.org/officeDocument/2006/relationships/image" Target="../media/image117.png"/><Relationship Id="rId13" Type="http://schemas.openxmlformats.org/officeDocument/2006/relationships/image" Target="../media/image36.png"/><Relationship Id="rId3" Type="http://schemas.openxmlformats.org/officeDocument/2006/relationships/audio" Target="../media/audio2.wav"/><Relationship Id="rId7" Type="http://schemas.openxmlformats.org/officeDocument/2006/relationships/image" Target="../media/image116.png"/><Relationship Id="rId12" Type="http://schemas.openxmlformats.org/officeDocument/2006/relationships/image" Target="../media/image35.png"/><Relationship Id="rId2" Type="http://schemas.openxmlformats.org/officeDocument/2006/relationships/audio" Target="../media/audio4.wav"/><Relationship Id="rId1" Type="http://schemas.openxmlformats.org/officeDocument/2006/relationships/slideLayout" Target="../slideLayouts/slideLayout34.xml"/><Relationship Id="rId6" Type="http://schemas.openxmlformats.org/officeDocument/2006/relationships/image" Target="../media/image115.png"/><Relationship Id="rId11" Type="http://schemas.openxmlformats.org/officeDocument/2006/relationships/image" Target="../media/image18.png"/><Relationship Id="rId5" Type="http://schemas.openxmlformats.org/officeDocument/2006/relationships/image" Target="../media/image15.jpg"/><Relationship Id="rId10" Type="http://schemas.openxmlformats.org/officeDocument/2006/relationships/slide" Target="slide22.xml"/><Relationship Id="rId4" Type="http://schemas.openxmlformats.org/officeDocument/2006/relationships/audio" Target="../media/audio3.wav"/><Relationship Id="rId9" Type="http://schemas.openxmlformats.org/officeDocument/2006/relationships/image" Target="../media/image84.png"/></Relationships>
</file>

<file path=ppt/slides/_rels/slide22.xml.rels><?xml version="1.0" encoding="UTF-8" standalone="yes"?>
<Relationships xmlns="http://schemas.openxmlformats.org/package/2006/relationships"><Relationship Id="rId3" Type="http://schemas.openxmlformats.org/officeDocument/2006/relationships/slide" Target="slide11.xml"/><Relationship Id="rId7" Type="http://schemas.openxmlformats.org/officeDocument/2006/relationships/image" Target="../media/image83.png"/><Relationship Id="rId2" Type="http://schemas.openxmlformats.org/officeDocument/2006/relationships/image" Target="../media/image45.png"/><Relationship Id="rId1" Type="http://schemas.openxmlformats.org/officeDocument/2006/relationships/slideLayout" Target="../slideLayouts/slideLayout28.xml"/><Relationship Id="rId6" Type="http://schemas.openxmlformats.org/officeDocument/2006/relationships/image" Target="../media/image68.png"/><Relationship Id="rId5" Type="http://schemas.openxmlformats.org/officeDocument/2006/relationships/image" Target="../media/image49.png"/><Relationship Id="rId4" Type="http://schemas.openxmlformats.org/officeDocument/2006/relationships/image" Target="../media/image46.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6.xml"/><Relationship Id="rId5" Type="http://schemas.openxmlformats.org/officeDocument/2006/relationships/image" Target="../media/image130.png"/><Relationship Id="rId4" Type="http://schemas.openxmlformats.org/officeDocument/2006/relationships/image" Target="../media/image120.pn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150.png"/><Relationship Id="rId1" Type="http://schemas.openxmlformats.org/officeDocument/2006/relationships/slideLayout" Target="../slideLayouts/slideLayout16.xml"/><Relationship Id="rId5" Type="http://schemas.openxmlformats.org/officeDocument/2006/relationships/image" Target="../media/image17.png"/><Relationship Id="rId4" Type="http://schemas.openxmlformats.org/officeDocument/2006/relationships/image" Target="../media/image160.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16.xml"/><Relationship Id="rId1" Type="http://schemas.openxmlformats.org/officeDocument/2006/relationships/tags" Target="../tags/tag2.xml"/><Relationship Id="rId6" Type="http://schemas.openxmlformats.org/officeDocument/2006/relationships/image" Target="../media/image19.png"/><Relationship Id="rId5" Type="http://schemas.openxmlformats.org/officeDocument/2006/relationships/image" Target="../media/image21.pn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8.png"/><Relationship Id="rId1" Type="http://schemas.openxmlformats.org/officeDocument/2006/relationships/slideLayout" Target="../slideLayouts/slideLayout16.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8.png"/><Relationship Id="rId1" Type="http://schemas.openxmlformats.org/officeDocument/2006/relationships/slideLayout" Target="../slideLayouts/slideLayout16.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8.pn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Freeform 8"/>
          <p:cNvSpPr/>
          <p:nvPr/>
        </p:nvSpPr>
        <p:spPr bwMode="auto">
          <a:xfrm>
            <a:off x="107645" y="355298"/>
            <a:ext cx="3679651" cy="1809362"/>
          </a:xfrm>
          <a:custGeom>
            <a:avLst/>
            <a:gdLst>
              <a:gd name="T0" fmla="*/ 2061 w 2368"/>
              <a:gd name="T1" fmla="*/ 709 h 1583"/>
              <a:gd name="T2" fmla="*/ 1558 w 2368"/>
              <a:gd name="T3" fmla="*/ 270 h 1583"/>
              <a:gd name="T4" fmla="*/ 1308 w 2368"/>
              <a:gd name="T5" fmla="*/ 54 h 1583"/>
              <a:gd name="T6" fmla="*/ 1121 w 2368"/>
              <a:gd name="T7" fmla="*/ 136 h 1583"/>
              <a:gd name="T8" fmla="*/ 773 w 2368"/>
              <a:gd name="T9" fmla="*/ 0 h 1583"/>
              <a:gd name="T10" fmla="*/ 258 w 2368"/>
              <a:gd name="T11" fmla="*/ 514 h 1583"/>
              <a:gd name="T12" fmla="*/ 270 w 2368"/>
              <a:gd name="T13" fmla="*/ 622 h 1583"/>
              <a:gd name="T14" fmla="*/ 0 w 2368"/>
              <a:gd name="T15" fmla="*/ 1002 h 1583"/>
              <a:gd name="T16" fmla="*/ 403 w 2368"/>
              <a:gd name="T17" fmla="*/ 1406 h 1583"/>
              <a:gd name="T18" fmla="*/ 723 w 2368"/>
              <a:gd name="T19" fmla="*/ 1247 h 1583"/>
              <a:gd name="T20" fmla="*/ 1156 w 2368"/>
              <a:gd name="T21" fmla="*/ 1583 h 1583"/>
              <a:gd name="T22" fmla="*/ 1512 w 2368"/>
              <a:gd name="T23" fmla="*/ 1406 h 1583"/>
              <a:gd name="T24" fmla="*/ 2018 w 2368"/>
              <a:gd name="T25" fmla="*/ 1406 h 1583"/>
              <a:gd name="T26" fmla="*/ 2368 w 2368"/>
              <a:gd name="T27" fmla="*/ 1056 h 1583"/>
              <a:gd name="T28" fmla="*/ 2061 w 2368"/>
              <a:gd name="T29" fmla="*/ 709 h 1583"/>
              <a:gd name="connsiteX0" fmla="*/ 8704 w 10000"/>
              <a:gd name="connsiteY0" fmla="*/ 4479 h 10000"/>
              <a:gd name="connsiteX1" fmla="*/ 6492 w 10000"/>
              <a:gd name="connsiteY1" fmla="*/ 2461 h 10000"/>
              <a:gd name="connsiteX2" fmla="*/ 5524 w 10000"/>
              <a:gd name="connsiteY2" fmla="*/ 341 h 10000"/>
              <a:gd name="connsiteX3" fmla="*/ 4734 w 10000"/>
              <a:gd name="connsiteY3" fmla="*/ 859 h 10000"/>
              <a:gd name="connsiteX4" fmla="*/ 3264 w 10000"/>
              <a:gd name="connsiteY4" fmla="*/ 0 h 10000"/>
              <a:gd name="connsiteX5" fmla="*/ 1090 w 10000"/>
              <a:gd name="connsiteY5" fmla="*/ 3247 h 10000"/>
              <a:gd name="connsiteX6" fmla="*/ 1140 w 10000"/>
              <a:gd name="connsiteY6" fmla="*/ 3929 h 10000"/>
              <a:gd name="connsiteX7" fmla="*/ 0 w 10000"/>
              <a:gd name="connsiteY7" fmla="*/ 6330 h 10000"/>
              <a:gd name="connsiteX8" fmla="*/ 1702 w 10000"/>
              <a:gd name="connsiteY8" fmla="*/ 8882 h 10000"/>
              <a:gd name="connsiteX9" fmla="*/ 3053 w 10000"/>
              <a:gd name="connsiteY9" fmla="*/ 7877 h 10000"/>
              <a:gd name="connsiteX10" fmla="*/ 4882 w 10000"/>
              <a:gd name="connsiteY10" fmla="*/ 10000 h 10000"/>
              <a:gd name="connsiteX11" fmla="*/ 6385 w 10000"/>
              <a:gd name="connsiteY11" fmla="*/ 8882 h 10000"/>
              <a:gd name="connsiteX12" fmla="*/ 8522 w 10000"/>
              <a:gd name="connsiteY12" fmla="*/ 8882 h 10000"/>
              <a:gd name="connsiteX13" fmla="*/ 10000 w 10000"/>
              <a:gd name="connsiteY13" fmla="*/ 6671 h 10000"/>
              <a:gd name="connsiteX14" fmla="*/ 8704 w 10000"/>
              <a:gd name="connsiteY14" fmla="*/ 4479 h 10000"/>
              <a:gd name="connsiteX0-1" fmla="*/ 8704 w 10000"/>
              <a:gd name="connsiteY0-2" fmla="*/ 4479 h 10000"/>
              <a:gd name="connsiteX1-3" fmla="*/ 6492 w 10000"/>
              <a:gd name="connsiteY1-4" fmla="*/ 2461 h 10000"/>
              <a:gd name="connsiteX2-5" fmla="*/ 5872 w 10000"/>
              <a:gd name="connsiteY2-6" fmla="*/ 776 h 10000"/>
              <a:gd name="connsiteX3-7" fmla="*/ 4734 w 10000"/>
              <a:gd name="connsiteY3-8" fmla="*/ 859 h 10000"/>
              <a:gd name="connsiteX4-9" fmla="*/ 3264 w 10000"/>
              <a:gd name="connsiteY4-10" fmla="*/ 0 h 10000"/>
              <a:gd name="connsiteX5-11" fmla="*/ 1090 w 10000"/>
              <a:gd name="connsiteY5-12" fmla="*/ 3247 h 10000"/>
              <a:gd name="connsiteX6-13" fmla="*/ 1140 w 10000"/>
              <a:gd name="connsiteY6-14" fmla="*/ 3929 h 10000"/>
              <a:gd name="connsiteX7-15" fmla="*/ 0 w 10000"/>
              <a:gd name="connsiteY7-16" fmla="*/ 6330 h 10000"/>
              <a:gd name="connsiteX8-17" fmla="*/ 1702 w 10000"/>
              <a:gd name="connsiteY8-18" fmla="*/ 8882 h 10000"/>
              <a:gd name="connsiteX9-19" fmla="*/ 3053 w 10000"/>
              <a:gd name="connsiteY9-20" fmla="*/ 7877 h 10000"/>
              <a:gd name="connsiteX10-21" fmla="*/ 4882 w 10000"/>
              <a:gd name="connsiteY10-22" fmla="*/ 10000 h 10000"/>
              <a:gd name="connsiteX11-23" fmla="*/ 6385 w 10000"/>
              <a:gd name="connsiteY11-24" fmla="*/ 8882 h 10000"/>
              <a:gd name="connsiteX12-25" fmla="*/ 8522 w 10000"/>
              <a:gd name="connsiteY12-26" fmla="*/ 8882 h 10000"/>
              <a:gd name="connsiteX13-27" fmla="*/ 10000 w 10000"/>
              <a:gd name="connsiteY13-28" fmla="*/ 6671 h 10000"/>
              <a:gd name="connsiteX14-29" fmla="*/ 8704 w 10000"/>
              <a:gd name="connsiteY14-30" fmla="*/ 4479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Lst>
            <a:rect l="l" t="t" r="r" b="b"/>
            <a:pathLst>
              <a:path w="10000" h="10000">
                <a:moveTo>
                  <a:pt x="8704" y="4479"/>
                </a:moveTo>
                <a:cubicBezTo>
                  <a:pt x="8518" y="2950"/>
                  <a:pt x="7561" y="2530"/>
                  <a:pt x="6492" y="2461"/>
                </a:cubicBezTo>
                <a:cubicBezTo>
                  <a:pt x="6416" y="1690"/>
                  <a:pt x="6165" y="1043"/>
                  <a:pt x="5872" y="776"/>
                </a:cubicBezTo>
                <a:cubicBezTo>
                  <a:pt x="5579" y="509"/>
                  <a:pt x="4928" y="543"/>
                  <a:pt x="4734" y="859"/>
                </a:cubicBezTo>
                <a:cubicBezTo>
                  <a:pt x="4345" y="328"/>
                  <a:pt x="3830" y="0"/>
                  <a:pt x="3264" y="0"/>
                </a:cubicBezTo>
                <a:cubicBezTo>
                  <a:pt x="2065" y="0"/>
                  <a:pt x="1090" y="1453"/>
                  <a:pt x="1090" y="3247"/>
                </a:cubicBezTo>
                <a:cubicBezTo>
                  <a:pt x="1090" y="3481"/>
                  <a:pt x="1111" y="3708"/>
                  <a:pt x="1140" y="3929"/>
                </a:cubicBezTo>
                <a:cubicBezTo>
                  <a:pt x="477" y="4277"/>
                  <a:pt x="0" y="5218"/>
                  <a:pt x="0" y="6330"/>
                </a:cubicBezTo>
                <a:cubicBezTo>
                  <a:pt x="0" y="7738"/>
                  <a:pt x="764" y="8882"/>
                  <a:pt x="1702" y="8882"/>
                </a:cubicBezTo>
                <a:cubicBezTo>
                  <a:pt x="2255" y="8882"/>
                  <a:pt x="2745" y="8484"/>
                  <a:pt x="3053" y="7877"/>
                </a:cubicBezTo>
                <a:cubicBezTo>
                  <a:pt x="3264" y="9097"/>
                  <a:pt x="4003" y="10000"/>
                  <a:pt x="4882" y="10000"/>
                </a:cubicBezTo>
                <a:cubicBezTo>
                  <a:pt x="5494" y="10000"/>
                  <a:pt x="6039" y="9558"/>
                  <a:pt x="6385" y="8882"/>
                </a:cubicBezTo>
                <a:lnTo>
                  <a:pt x="8522" y="8882"/>
                </a:lnTo>
                <a:cubicBezTo>
                  <a:pt x="9337" y="8882"/>
                  <a:pt x="10000" y="7890"/>
                  <a:pt x="10000" y="6671"/>
                </a:cubicBezTo>
                <a:cubicBezTo>
                  <a:pt x="10000" y="5540"/>
                  <a:pt x="9434" y="4611"/>
                  <a:pt x="8704" y="4479"/>
                </a:cubicBezTo>
                <a:close/>
              </a:path>
            </a:pathLst>
          </a:custGeom>
          <a:solidFill>
            <a:schemeClr val="accent4">
              <a:lumMod val="20000"/>
              <a:lumOff val="80000"/>
            </a:schemeClr>
          </a:solidFill>
          <a:ln w="63500">
            <a:solidFill>
              <a:srgbClr val="C00000"/>
            </a:solidFill>
            <a:round/>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endParaRPr lang="zh-CN" altLang="en-US"/>
          </a:p>
        </p:txBody>
      </p:sp>
      <p:pic>
        <p:nvPicPr>
          <p:cNvPr id="6" name="图片 5"/>
          <p:cNvPicPr>
            <a:picLocks noChangeAspect="1"/>
          </p:cNvPicPr>
          <p:nvPr/>
        </p:nvPicPr>
        <p:blipFill>
          <a:blip r:embed="rId3">
            <a:lum contrast="20000"/>
          </a:blip>
          <a:stretch>
            <a:fillRect/>
          </a:stretch>
        </p:blipFill>
        <p:spPr>
          <a:xfrm>
            <a:off x="2850876" y="-137811"/>
            <a:ext cx="6490253" cy="1721519"/>
          </a:xfrm>
          <a:prstGeom prst="rect">
            <a:avLst/>
          </a:prstGeom>
        </p:spPr>
      </p:pic>
      <p:pic>
        <p:nvPicPr>
          <p:cNvPr id="24" name="图片 23"/>
          <p:cNvPicPr>
            <a:picLocks noChangeAspect="1"/>
          </p:cNvPicPr>
          <p:nvPr/>
        </p:nvPicPr>
        <p:blipFill>
          <a:blip r:embed="rId4">
            <a:lum contrast="20000"/>
          </a:blip>
          <a:stretch>
            <a:fillRect/>
          </a:stretch>
        </p:blipFill>
        <p:spPr>
          <a:xfrm>
            <a:off x="10209625" y="243760"/>
            <a:ext cx="1801231" cy="958391"/>
          </a:xfrm>
          <a:prstGeom prst="rect">
            <a:avLst/>
          </a:prstGeom>
          <a:effectLst>
            <a:outerShdw blurRad="63500" sx="102000" sy="102000" algn="ctr" rotWithShape="0">
              <a:prstClr val="black">
                <a:alpha val="40000"/>
              </a:prstClr>
            </a:outerShdw>
          </a:effectLst>
        </p:spPr>
      </p:pic>
      <p:pic>
        <p:nvPicPr>
          <p:cNvPr id="29" name="图片 28"/>
          <p:cNvPicPr>
            <a:picLocks noChangeAspect="1"/>
          </p:cNvPicPr>
          <p:nvPr/>
        </p:nvPicPr>
        <p:blipFill>
          <a:blip r:embed="rId5">
            <a:lum contrast="20000"/>
          </a:blip>
          <a:stretch>
            <a:fillRect/>
          </a:stretch>
        </p:blipFill>
        <p:spPr>
          <a:xfrm>
            <a:off x="8956845" y="-137811"/>
            <a:ext cx="1046251" cy="990000"/>
          </a:xfrm>
          <a:prstGeom prst="rect">
            <a:avLst/>
          </a:prstGeom>
        </p:spPr>
      </p:pic>
      <p:sp>
        <p:nvSpPr>
          <p:cNvPr id="11" name="文本框 11">
            <a:extLst>
              <a:ext uri="{FF2B5EF4-FFF2-40B4-BE49-F238E27FC236}">
                <a16:creationId xmlns:a16="http://schemas.microsoft.com/office/drawing/2014/main" id="{5442553D-C8B7-4524-BAA4-DFDB86BFF6B4}"/>
              </a:ext>
            </a:extLst>
          </p:cNvPr>
          <p:cNvSpPr txBox="1"/>
          <p:nvPr/>
        </p:nvSpPr>
        <p:spPr>
          <a:xfrm>
            <a:off x="681135" y="873058"/>
            <a:ext cx="2273186" cy="923330"/>
          </a:xfrm>
          <a:prstGeom prst="rect">
            <a:avLst/>
          </a:prstGeom>
          <a:noFill/>
        </p:spPr>
        <p:txBody>
          <a:bodyPr wrap="none" rtlCol="0">
            <a:spAutoFit/>
          </a:bodyPr>
          <a:lstStyle/>
          <a:p>
            <a:r>
              <a:rPr lang="en-US" altLang="zh-CN" sz="5400" dirty="0">
                <a:ln w="0">
                  <a:noFill/>
                </a:ln>
                <a:solidFill>
                  <a:srgbClr val="E14628"/>
                </a:solidFill>
                <a:latin typeface="UTM Loko" panose="02040603050506020204" pitchFamily="18" charset="0"/>
                <a:ea typeface="微软雅黑" panose="020B0503020204020204" pitchFamily="34" charset="-122"/>
              </a:rPr>
              <a:t>TOÁN</a:t>
            </a:r>
            <a:endParaRPr lang="zh-CN" altLang="en-US" sz="5400" dirty="0">
              <a:ln w="0">
                <a:noFill/>
              </a:ln>
              <a:solidFill>
                <a:srgbClr val="E14628"/>
              </a:solidFill>
              <a:latin typeface="UTM Loko" panose="02040603050506020204" pitchFamily="18" charset="0"/>
              <a:ea typeface="微软雅黑" panose="020B0503020204020204" pitchFamily="34" charset="-122"/>
            </a:endParaRPr>
          </a:p>
        </p:txBody>
      </p:sp>
      <p:pic>
        <p:nvPicPr>
          <p:cNvPr id="13" name="图片 8">
            <a:extLst>
              <a:ext uri="{FF2B5EF4-FFF2-40B4-BE49-F238E27FC236}">
                <a16:creationId xmlns:a16="http://schemas.microsoft.com/office/drawing/2014/main" id="{E4BE8CDD-EA4A-407B-AD4B-ADABE44D33D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07002" y="1691582"/>
            <a:ext cx="8263703" cy="4185147"/>
          </a:xfrm>
          <a:prstGeom prst="rect">
            <a:avLst/>
          </a:prstGeom>
        </p:spPr>
      </p:pic>
      <p:sp>
        <p:nvSpPr>
          <p:cNvPr id="17" name="矩形: 圆角 12">
            <a:extLst>
              <a:ext uri="{FF2B5EF4-FFF2-40B4-BE49-F238E27FC236}">
                <a16:creationId xmlns:a16="http://schemas.microsoft.com/office/drawing/2014/main" id="{5BE863EA-5D3E-47FB-B791-691F792A4CBB}"/>
              </a:ext>
            </a:extLst>
          </p:cNvPr>
          <p:cNvSpPr/>
          <p:nvPr/>
        </p:nvSpPr>
        <p:spPr>
          <a:xfrm rot="10800000" flipH="1" flipV="1">
            <a:off x="5151949" y="4938020"/>
            <a:ext cx="4189183" cy="30135"/>
          </a:xfrm>
          <a:prstGeom prst="roundRect">
            <a:avLst>
              <a:gd name="adj" fmla="val 50000"/>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defRPr/>
            </a:pPr>
            <a:endParaRPr lang="zh-CN" altLang="en-US" sz="2400" dirty="0">
              <a:solidFill>
                <a:srgbClr val="00B050"/>
              </a:solidFill>
              <a:latin typeface="汉仪铸字木头人W" panose="00020600040101010101" pitchFamily="18" charset="-122"/>
              <a:ea typeface="汉仪铸字木头人W" panose="00020600040101010101" pitchFamily="18" charset="-122"/>
              <a:cs typeface="+mn-ea"/>
              <a:sym typeface="+mn-lt"/>
            </a:endParaRPr>
          </a:p>
        </p:txBody>
      </p:sp>
      <p:pic>
        <p:nvPicPr>
          <p:cNvPr id="18" name="图片 13">
            <a:extLst>
              <a:ext uri="{FF2B5EF4-FFF2-40B4-BE49-F238E27FC236}">
                <a16:creationId xmlns:a16="http://schemas.microsoft.com/office/drawing/2014/main" id="{7D29738A-D55F-4B34-8BCD-D1557E65785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778212" y="2598220"/>
            <a:ext cx="4556749" cy="4556749"/>
          </a:xfrm>
          <a:prstGeom prst="rect">
            <a:avLst/>
          </a:prstGeom>
        </p:spPr>
      </p:pic>
      <p:sp>
        <p:nvSpPr>
          <p:cNvPr id="20" name="文本框 11">
            <a:extLst>
              <a:ext uri="{FF2B5EF4-FFF2-40B4-BE49-F238E27FC236}">
                <a16:creationId xmlns:a16="http://schemas.microsoft.com/office/drawing/2014/main" id="{4E1ADD33-FC2F-4A35-88A5-0C2C609613AC}"/>
              </a:ext>
            </a:extLst>
          </p:cNvPr>
          <p:cNvSpPr txBox="1"/>
          <p:nvPr/>
        </p:nvSpPr>
        <p:spPr>
          <a:xfrm>
            <a:off x="2538902" y="2554723"/>
            <a:ext cx="7802136" cy="1200329"/>
          </a:xfrm>
          <a:prstGeom prst="rect">
            <a:avLst/>
          </a:prstGeom>
          <a:noFill/>
        </p:spPr>
        <p:txBody>
          <a:bodyPr wrap="none" rtlCol="0">
            <a:spAutoFit/>
          </a:bodyPr>
          <a:lstStyle/>
          <a:p>
            <a:pPr lvl="2"/>
            <a:r>
              <a:rPr lang="en-US" altLang="zh-CN" sz="7200" dirty="0" err="1">
                <a:ln w="0">
                  <a:noFill/>
                </a:ln>
                <a:solidFill>
                  <a:srgbClr val="00B050"/>
                </a:solidFill>
                <a:latin typeface="Times New Roman" panose="02020603050405020304" pitchFamily="18" charset="0"/>
                <a:ea typeface="微软雅黑" panose="020B0503020204020204" pitchFamily="34" charset="-122"/>
                <a:cs typeface="Times New Roman" panose="02020603050405020304" pitchFamily="18" charset="0"/>
              </a:rPr>
              <a:t>Phép</a:t>
            </a:r>
            <a:r>
              <a:rPr lang="en-US" altLang="zh-CN" sz="7200" dirty="0">
                <a:ln w="0">
                  <a:noFill/>
                </a:ln>
                <a:solidFill>
                  <a:srgbClr val="00B050"/>
                </a:solidFill>
                <a:latin typeface="Times New Roman" panose="02020603050405020304" pitchFamily="18" charset="0"/>
                <a:ea typeface="微软雅黑" panose="020B0503020204020204" pitchFamily="34" charset="-122"/>
                <a:cs typeface="Times New Roman" panose="02020603050405020304" pitchFamily="18" charset="0"/>
              </a:rPr>
              <a:t> chia </a:t>
            </a:r>
            <a:r>
              <a:rPr lang="en-US" altLang="zh-CN" sz="7200" dirty="0" err="1">
                <a:ln w="0">
                  <a:noFill/>
                </a:ln>
                <a:solidFill>
                  <a:srgbClr val="00B050"/>
                </a:solidFill>
                <a:latin typeface="Times New Roman" panose="02020603050405020304" pitchFamily="18" charset="0"/>
                <a:ea typeface="微软雅黑" panose="020B0503020204020204" pitchFamily="34" charset="-122"/>
                <a:cs typeface="Times New Roman" panose="02020603050405020304" pitchFamily="18" charset="0"/>
              </a:rPr>
              <a:t>phân</a:t>
            </a:r>
            <a:r>
              <a:rPr lang="en-US" altLang="zh-CN" sz="7200" dirty="0">
                <a:ln w="0">
                  <a:noFill/>
                </a:ln>
                <a:solidFill>
                  <a:srgbClr val="00B05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7200" dirty="0" err="1">
                <a:ln w="0">
                  <a:noFill/>
                </a:ln>
                <a:solidFill>
                  <a:srgbClr val="00B050"/>
                </a:solidFill>
                <a:latin typeface="Times New Roman" panose="02020603050405020304" pitchFamily="18" charset="0"/>
                <a:ea typeface="微软雅黑" panose="020B0503020204020204" pitchFamily="34" charset="-122"/>
                <a:cs typeface="Times New Roman" panose="02020603050405020304" pitchFamily="18" charset="0"/>
              </a:rPr>
              <a:t>số</a:t>
            </a:r>
            <a:endParaRPr lang="zh-CN" altLang="en-US" sz="7200" dirty="0">
              <a:ln w="0">
                <a:noFill/>
              </a:ln>
              <a:solidFill>
                <a:srgbClr val="00B05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1" name="矩形: 圆角 12">
            <a:extLst>
              <a:ext uri="{FF2B5EF4-FFF2-40B4-BE49-F238E27FC236}">
                <a16:creationId xmlns:a16="http://schemas.microsoft.com/office/drawing/2014/main" id="{7AFCA547-0505-467B-8646-38D98BF2506E}"/>
              </a:ext>
            </a:extLst>
          </p:cNvPr>
          <p:cNvSpPr/>
          <p:nvPr/>
        </p:nvSpPr>
        <p:spPr>
          <a:xfrm rot="10800000" flipH="1" flipV="1">
            <a:off x="5151949" y="4986114"/>
            <a:ext cx="4189183" cy="30135"/>
          </a:xfrm>
          <a:prstGeom prst="roundRect">
            <a:avLst>
              <a:gd name="adj" fmla="val 50000"/>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defRPr/>
            </a:pPr>
            <a:endParaRPr lang="zh-CN" altLang="en-US" sz="2400" dirty="0">
              <a:solidFill>
                <a:srgbClr val="00B050"/>
              </a:solidFill>
              <a:latin typeface="汉仪铸字木头人W" panose="00020600040101010101" pitchFamily="18" charset="-122"/>
              <a:ea typeface="汉仪铸字木头人W" panose="00020600040101010101" pitchFamily="18" charset="-122"/>
              <a:cs typeface="+mn-ea"/>
              <a:sym typeface="+mn-lt"/>
            </a:endParaRPr>
          </a:p>
        </p:txBody>
      </p:sp>
      <p:pic>
        <p:nvPicPr>
          <p:cNvPr id="25" name="图片 26">
            <a:extLst>
              <a:ext uri="{FF2B5EF4-FFF2-40B4-BE49-F238E27FC236}">
                <a16:creationId xmlns:a16="http://schemas.microsoft.com/office/drawing/2014/main" id="{EA2EA26F-1244-4B46-AE66-B8CAE9645368}"/>
              </a:ext>
            </a:extLst>
          </p:cNvPr>
          <p:cNvPicPr>
            <a:picLocks noChangeAspect="1"/>
          </p:cNvPicPr>
          <p:nvPr/>
        </p:nvPicPr>
        <p:blipFill>
          <a:blip r:embed="rId8">
            <a:lum contrast="20000"/>
          </a:blip>
          <a:stretch>
            <a:fillRect/>
          </a:stretch>
        </p:blipFill>
        <p:spPr>
          <a:xfrm>
            <a:off x="9034377" y="5807549"/>
            <a:ext cx="3206251" cy="105750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454118001"/>
      </p:ext>
    </p:extLst>
  </p:cSld>
  <p:clrMapOvr>
    <a:masterClrMapping/>
  </p:clrMapOvr>
  <p:transition spd="slow">
    <p:fade/>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anim calcmode="lin" valueType="num">
                                          <p:cBhvr>
                                            <p:cTn id="8" dur="500" fill="hold"/>
                                            <p:tgtEl>
                                              <p:spTgt spid="23"/>
                                            </p:tgtEl>
                                            <p:attrNameLst>
                                              <p:attrName>ppt_x</p:attrName>
                                            </p:attrNameLst>
                                          </p:cBhvr>
                                          <p:tavLst>
                                            <p:tav tm="0">
                                              <p:val>
                                                <p:strVal val="#ppt_x"/>
                                              </p:val>
                                            </p:tav>
                                            <p:tav tm="100000">
                                              <p:val>
                                                <p:strVal val="#ppt_x"/>
                                              </p:val>
                                            </p:tav>
                                          </p:tavLst>
                                        </p:anim>
                                        <p:anim calcmode="lin" valueType="num">
                                          <p:cBhvr>
                                            <p:cTn id="9" dur="500" fill="hold"/>
                                            <p:tgtEl>
                                              <p:spTgt spid="23"/>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14:presetBounceEnd="20000">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14:bounceEnd="20000">
                                          <p:cBhvr additive="base">
                                            <p:cTn id="12" dur="750" fill="hold"/>
                                            <p:tgtEl>
                                              <p:spTgt spid="24"/>
                                            </p:tgtEl>
                                            <p:attrNameLst>
                                              <p:attrName>ppt_x</p:attrName>
                                            </p:attrNameLst>
                                          </p:cBhvr>
                                          <p:tavLst>
                                            <p:tav tm="0">
                                              <p:val>
                                                <p:strVal val="1+#ppt_w/2"/>
                                              </p:val>
                                            </p:tav>
                                            <p:tav tm="100000">
                                              <p:val>
                                                <p:strVal val="#ppt_x"/>
                                              </p:val>
                                            </p:tav>
                                          </p:tavLst>
                                        </p:anim>
                                        <p:anim calcmode="lin" valueType="num" p14:bounceEnd="20000">
                                          <p:cBhvr additive="base">
                                            <p:cTn id="13" dur="750" fill="hold"/>
                                            <p:tgtEl>
                                              <p:spTgt spid="24"/>
                                            </p:tgtEl>
                                            <p:attrNameLst>
                                              <p:attrName>ppt_y</p:attrName>
                                            </p:attrNameLst>
                                          </p:cBhvr>
                                          <p:tavLst>
                                            <p:tav tm="0">
                                              <p:val>
                                                <p:strVal val="#ppt_y"/>
                                              </p:val>
                                            </p:tav>
                                            <p:tav tm="100000">
                                              <p:val>
                                                <p:strVal val="#ppt_y"/>
                                              </p:val>
                                            </p:tav>
                                          </p:tavLst>
                                        </p:anim>
                                      </p:childTnLst>
                                    </p:cTn>
                                  </p:par>
                                </p:childTnLst>
                              </p:cTn>
                            </p:par>
                            <p:par>
                              <p:cTn id="14" fill="hold">
                                <p:stCondLst>
                                  <p:cond delay="750"/>
                                </p:stCondLst>
                                <p:childTnLst>
                                  <p:par>
                                    <p:cTn id="15" presetID="53" presetClass="entr" presetSubtype="16" fill="hold" nodeType="afterEffect">
                                      <p:stCondLst>
                                        <p:cond delay="0"/>
                                      </p:stCondLst>
                                      <p:childTnLst>
                                        <p:set>
                                          <p:cBhvr>
                                            <p:cTn id="16" dur="1" fill="hold">
                                              <p:stCondLst>
                                                <p:cond delay="0"/>
                                              </p:stCondLst>
                                            </p:cTn>
                                            <p:tgtEl>
                                              <p:spTgt spid="29"/>
                                            </p:tgtEl>
                                            <p:attrNameLst>
                                              <p:attrName>style.visibility</p:attrName>
                                            </p:attrNameLst>
                                          </p:cBhvr>
                                          <p:to>
                                            <p:strVal val="visible"/>
                                          </p:to>
                                        </p:set>
                                        <p:anim calcmode="lin" valueType="num">
                                          <p:cBhvr>
                                            <p:cTn id="17" dur="500" fill="hold"/>
                                            <p:tgtEl>
                                              <p:spTgt spid="29"/>
                                            </p:tgtEl>
                                            <p:attrNameLst>
                                              <p:attrName>ppt_w</p:attrName>
                                            </p:attrNameLst>
                                          </p:cBhvr>
                                          <p:tavLst>
                                            <p:tav tm="0">
                                              <p:val>
                                                <p:fltVal val="0"/>
                                              </p:val>
                                            </p:tav>
                                            <p:tav tm="100000">
                                              <p:val>
                                                <p:strVal val="#ppt_w"/>
                                              </p:val>
                                            </p:tav>
                                          </p:tavLst>
                                        </p:anim>
                                        <p:anim calcmode="lin" valueType="num">
                                          <p:cBhvr>
                                            <p:cTn id="18" dur="500" fill="hold"/>
                                            <p:tgtEl>
                                              <p:spTgt spid="29"/>
                                            </p:tgtEl>
                                            <p:attrNameLst>
                                              <p:attrName>ppt_h</p:attrName>
                                            </p:attrNameLst>
                                          </p:cBhvr>
                                          <p:tavLst>
                                            <p:tav tm="0">
                                              <p:val>
                                                <p:fltVal val="0"/>
                                              </p:val>
                                            </p:tav>
                                            <p:tav tm="100000">
                                              <p:val>
                                                <p:strVal val="#ppt_h"/>
                                              </p:val>
                                            </p:tav>
                                          </p:tavLst>
                                        </p:anim>
                                        <p:animEffect transition="in" filter="fade">
                                          <p:cBhvr>
                                            <p:cTn id="19" dur="500"/>
                                            <p:tgtEl>
                                              <p:spTgt spid="29"/>
                                            </p:tgtEl>
                                          </p:cBhvr>
                                        </p:animEffect>
                                      </p:childTnLst>
                                    </p:cTn>
                                  </p:par>
                                </p:childTnLst>
                              </p:cTn>
                            </p:par>
                            <p:par>
                              <p:cTn id="20" fill="hold">
                                <p:stCondLst>
                                  <p:cond delay="1250"/>
                                </p:stCondLst>
                                <p:childTnLst>
                                  <p:par>
                                    <p:cTn id="21" presetID="16" presetClass="entr" presetSubtype="37"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arn(outVertical)">
                                          <p:cBhvr>
                                            <p:cTn id="23" dur="500"/>
                                            <p:tgtEl>
                                              <p:spTgt spid="6"/>
                                            </p:tgtEl>
                                          </p:cBhvr>
                                        </p:animEffect>
                                      </p:childTnLst>
                                    </p:cTn>
                                  </p:par>
                                </p:childTnLst>
                              </p:cTn>
                            </p:par>
                            <p:par>
                              <p:cTn id="24" fill="hold">
                                <p:stCondLst>
                                  <p:cond delay="1750"/>
                                </p:stCondLst>
                                <p:childTnLst>
                                  <p:par>
                                    <p:cTn id="25" presetID="49"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 calcmode="lin" valueType="num">
                                          <p:cBhvr>
                                            <p:cTn id="29" dur="500" fill="hold"/>
                                            <p:tgtEl>
                                              <p:spTgt spid="11"/>
                                            </p:tgtEl>
                                            <p:attrNameLst>
                                              <p:attrName>style.rotation</p:attrName>
                                            </p:attrNameLst>
                                          </p:cBhvr>
                                          <p:tavLst>
                                            <p:tav tm="0">
                                              <p:val>
                                                <p:fltVal val="360"/>
                                              </p:val>
                                            </p:tav>
                                            <p:tav tm="100000">
                                              <p:val>
                                                <p:fltVal val="0"/>
                                              </p:val>
                                            </p:tav>
                                          </p:tavLst>
                                        </p:anim>
                                        <p:animEffect transition="in" filter="fade">
                                          <p:cBhvr>
                                            <p:cTn id="30" dur="500"/>
                                            <p:tgtEl>
                                              <p:spTgt spid="11"/>
                                            </p:tgtEl>
                                          </p:cBhvr>
                                        </p:animEffect>
                                      </p:childTnLst>
                                    </p:cTn>
                                  </p:par>
                                </p:childTnLst>
                              </p:cTn>
                            </p:par>
                            <p:par>
                              <p:cTn id="31" fill="hold">
                                <p:stCondLst>
                                  <p:cond delay="2250"/>
                                </p:stCondLst>
                                <p:childTnLst>
                                  <p:par>
                                    <p:cTn id="32" presetID="22" presetClass="entr" presetSubtype="4" fill="hold" nodeType="after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wipe(down)">
                                          <p:cBhvr>
                                            <p:cTn id="34" dur="500"/>
                                            <p:tgtEl>
                                              <p:spTgt spid="18"/>
                                            </p:tgtEl>
                                          </p:cBhvr>
                                        </p:animEffect>
                                      </p:childTnLst>
                                    </p:cTn>
                                  </p:par>
                                </p:childTnLst>
                              </p:cTn>
                            </p:par>
                            <p:par>
                              <p:cTn id="35" fill="hold">
                                <p:stCondLst>
                                  <p:cond delay="2750"/>
                                </p:stCondLst>
                                <p:childTnLst>
                                  <p:par>
                                    <p:cTn id="36" presetID="49" presetClass="entr" presetSubtype="0" decel="100000"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 calcmode="lin" valueType="num">
                                          <p:cBhvr>
                                            <p:cTn id="38" dur="500" fill="hold"/>
                                            <p:tgtEl>
                                              <p:spTgt spid="20"/>
                                            </p:tgtEl>
                                            <p:attrNameLst>
                                              <p:attrName>ppt_w</p:attrName>
                                            </p:attrNameLst>
                                          </p:cBhvr>
                                          <p:tavLst>
                                            <p:tav tm="0">
                                              <p:val>
                                                <p:fltVal val="0"/>
                                              </p:val>
                                            </p:tav>
                                            <p:tav tm="100000">
                                              <p:val>
                                                <p:strVal val="#ppt_w"/>
                                              </p:val>
                                            </p:tav>
                                          </p:tavLst>
                                        </p:anim>
                                        <p:anim calcmode="lin" valueType="num">
                                          <p:cBhvr>
                                            <p:cTn id="39" dur="500" fill="hold"/>
                                            <p:tgtEl>
                                              <p:spTgt spid="20"/>
                                            </p:tgtEl>
                                            <p:attrNameLst>
                                              <p:attrName>ppt_h</p:attrName>
                                            </p:attrNameLst>
                                          </p:cBhvr>
                                          <p:tavLst>
                                            <p:tav tm="0">
                                              <p:val>
                                                <p:fltVal val="0"/>
                                              </p:val>
                                            </p:tav>
                                            <p:tav tm="100000">
                                              <p:val>
                                                <p:strVal val="#ppt_h"/>
                                              </p:val>
                                            </p:tav>
                                          </p:tavLst>
                                        </p:anim>
                                        <p:anim calcmode="lin" valueType="num">
                                          <p:cBhvr>
                                            <p:cTn id="40" dur="500" fill="hold"/>
                                            <p:tgtEl>
                                              <p:spTgt spid="20"/>
                                            </p:tgtEl>
                                            <p:attrNameLst>
                                              <p:attrName>style.rotation</p:attrName>
                                            </p:attrNameLst>
                                          </p:cBhvr>
                                          <p:tavLst>
                                            <p:tav tm="0">
                                              <p:val>
                                                <p:fltVal val="360"/>
                                              </p:val>
                                            </p:tav>
                                            <p:tav tm="100000">
                                              <p:val>
                                                <p:fltVal val="0"/>
                                              </p:val>
                                            </p:tav>
                                          </p:tavLst>
                                        </p:anim>
                                        <p:animEffect transition="in" filter="fade">
                                          <p:cBhvr>
                                            <p:cTn id="41" dur="500"/>
                                            <p:tgtEl>
                                              <p:spTgt spid="20"/>
                                            </p:tgtEl>
                                          </p:cBhvr>
                                        </p:animEffect>
                                      </p:childTnLst>
                                    </p:cTn>
                                  </p:par>
                                  <p:par>
                                    <p:cTn id="42" presetID="2" presetClass="entr" presetSubtype="2" fill="hold" nodeType="withEffect" p14:presetBounceEnd="20000">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14:bounceEnd="20000">
                                          <p:cBhvr additive="base">
                                            <p:cTn id="44" dur="750" fill="hold"/>
                                            <p:tgtEl>
                                              <p:spTgt spid="25"/>
                                            </p:tgtEl>
                                            <p:attrNameLst>
                                              <p:attrName>ppt_x</p:attrName>
                                            </p:attrNameLst>
                                          </p:cBhvr>
                                          <p:tavLst>
                                            <p:tav tm="0">
                                              <p:val>
                                                <p:strVal val="1+#ppt_w/2"/>
                                              </p:val>
                                            </p:tav>
                                            <p:tav tm="100000">
                                              <p:val>
                                                <p:strVal val="#ppt_x"/>
                                              </p:val>
                                            </p:tav>
                                          </p:tavLst>
                                        </p:anim>
                                        <p:anim calcmode="lin" valueType="num" p14:bounceEnd="20000">
                                          <p:cBhvr additive="base">
                                            <p:cTn id="45" dur="75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1" grpId="0"/>
          <p:bldP spid="20"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anim calcmode="lin" valueType="num">
                                          <p:cBhvr>
                                            <p:cTn id="8" dur="500" fill="hold"/>
                                            <p:tgtEl>
                                              <p:spTgt spid="23"/>
                                            </p:tgtEl>
                                            <p:attrNameLst>
                                              <p:attrName>ppt_x</p:attrName>
                                            </p:attrNameLst>
                                          </p:cBhvr>
                                          <p:tavLst>
                                            <p:tav tm="0">
                                              <p:val>
                                                <p:strVal val="#ppt_x"/>
                                              </p:val>
                                            </p:tav>
                                            <p:tav tm="100000">
                                              <p:val>
                                                <p:strVal val="#ppt_x"/>
                                              </p:val>
                                            </p:tav>
                                          </p:tavLst>
                                        </p:anim>
                                        <p:anim calcmode="lin" valueType="num">
                                          <p:cBhvr>
                                            <p:cTn id="9" dur="500" fill="hold"/>
                                            <p:tgtEl>
                                              <p:spTgt spid="23"/>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additive="base">
                                            <p:cTn id="12" dur="750" fill="hold"/>
                                            <p:tgtEl>
                                              <p:spTgt spid="24"/>
                                            </p:tgtEl>
                                            <p:attrNameLst>
                                              <p:attrName>ppt_x</p:attrName>
                                            </p:attrNameLst>
                                          </p:cBhvr>
                                          <p:tavLst>
                                            <p:tav tm="0">
                                              <p:val>
                                                <p:strVal val="1+#ppt_w/2"/>
                                              </p:val>
                                            </p:tav>
                                            <p:tav tm="100000">
                                              <p:val>
                                                <p:strVal val="#ppt_x"/>
                                              </p:val>
                                            </p:tav>
                                          </p:tavLst>
                                        </p:anim>
                                        <p:anim calcmode="lin" valueType="num">
                                          <p:cBhvr additive="base">
                                            <p:cTn id="13" dur="750" fill="hold"/>
                                            <p:tgtEl>
                                              <p:spTgt spid="24"/>
                                            </p:tgtEl>
                                            <p:attrNameLst>
                                              <p:attrName>ppt_y</p:attrName>
                                            </p:attrNameLst>
                                          </p:cBhvr>
                                          <p:tavLst>
                                            <p:tav tm="0">
                                              <p:val>
                                                <p:strVal val="#ppt_y"/>
                                              </p:val>
                                            </p:tav>
                                            <p:tav tm="100000">
                                              <p:val>
                                                <p:strVal val="#ppt_y"/>
                                              </p:val>
                                            </p:tav>
                                          </p:tavLst>
                                        </p:anim>
                                      </p:childTnLst>
                                    </p:cTn>
                                  </p:par>
                                </p:childTnLst>
                              </p:cTn>
                            </p:par>
                            <p:par>
                              <p:cTn id="14" fill="hold">
                                <p:stCondLst>
                                  <p:cond delay="750"/>
                                </p:stCondLst>
                                <p:childTnLst>
                                  <p:par>
                                    <p:cTn id="15" presetID="53" presetClass="entr" presetSubtype="16" fill="hold" nodeType="afterEffect">
                                      <p:stCondLst>
                                        <p:cond delay="0"/>
                                      </p:stCondLst>
                                      <p:childTnLst>
                                        <p:set>
                                          <p:cBhvr>
                                            <p:cTn id="16" dur="1" fill="hold">
                                              <p:stCondLst>
                                                <p:cond delay="0"/>
                                              </p:stCondLst>
                                            </p:cTn>
                                            <p:tgtEl>
                                              <p:spTgt spid="29"/>
                                            </p:tgtEl>
                                            <p:attrNameLst>
                                              <p:attrName>style.visibility</p:attrName>
                                            </p:attrNameLst>
                                          </p:cBhvr>
                                          <p:to>
                                            <p:strVal val="visible"/>
                                          </p:to>
                                        </p:set>
                                        <p:anim calcmode="lin" valueType="num">
                                          <p:cBhvr>
                                            <p:cTn id="17" dur="500" fill="hold"/>
                                            <p:tgtEl>
                                              <p:spTgt spid="29"/>
                                            </p:tgtEl>
                                            <p:attrNameLst>
                                              <p:attrName>ppt_w</p:attrName>
                                            </p:attrNameLst>
                                          </p:cBhvr>
                                          <p:tavLst>
                                            <p:tav tm="0">
                                              <p:val>
                                                <p:fltVal val="0"/>
                                              </p:val>
                                            </p:tav>
                                            <p:tav tm="100000">
                                              <p:val>
                                                <p:strVal val="#ppt_w"/>
                                              </p:val>
                                            </p:tav>
                                          </p:tavLst>
                                        </p:anim>
                                        <p:anim calcmode="lin" valueType="num">
                                          <p:cBhvr>
                                            <p:cTn id="18" dur="500" fill="hold"/>
                                            <p:tgtEl>
                                              <p:spTgt spid="29"/>
                                            </p:tgtEl>
                                            <p:attrNameLst>
                                              <p:attrName>ppt_h</p:attrName>
                                            </p:attrNameLst>
                                          </p:cBhvr>
                                          <p:tavLst>
                                            <p:tav tm="0">
                                              <p:val>
                                                <p:fltVal val="0"/>
                                              </p:val>
                                            </p:tav>
                                            <p:tav tm="100000">
                                              <p:val>
                                                <p:strVal val="#ppt_h"/>
                                              </p:val>
                                            </p:tav>
                                          </p:tavLst>
                                        </p:anim>
                                        <p:animEffect transition="in" filter="fade">
                                          <p:cBhvr>
                                            <p:cTn id="19" dur="500"/>
                                            <p:tgtEl>
                                              <p:spTgt spid="29"/>
                                            </p:tgtEl>
                                          </p:cBhvr>
                                        </p:animEffect>
                                      </p:childTnLst>
                                    </p:cTn>
                                  </p:par>
                                </p:childTnLst>
                              </p:cTn>
                            </p:par>
                            <p:par>
                              <p:cTn id="20" fill="hold">
                                <p:stCondLst>
                                  <p:cond delay="1250"/>
                                </p:stCondLst>
                                <p:childTnLst>
                                  <p:par>
                                    <p:cTn id="21" presetID="16" presetClass="entr" presetSubtype="37"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arn(outVertical)">
                                          <p:cBhvr>
                                            <p:cTn id="23" dur="500"/>
                                            <p:tgtEl>
                                              <p:spTgt spid="6"/>
                                            </p:tgtEl>
                                          </p:cBhvr>
                                        </p:animEffect>
                                      </p:childTnLst>
                                    </p:cTn>
                                  </p:par>
                                </p:childTnLst>
                              </p:cTn>
                            </p:par>
                            <p:par>
                              <p:cTn id="24" fill="hold">
                                <p:stCondLst>
                                  <p:cond delay="1750"/>
                                </p:stCondLst>
                                <p:childTnLst>
                                  <p:par>
                                    <p:cTn id="25" presetID="49"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 calcmode="lin" valueType="num">
                                          <p:cBhvr>
                                            <p:cTn id="29" dur="500" fill="hold"/>
                                            <p:tgtEl>
                                              <p:spTgt spid="11"/>
                                            </p:tgtEl>
                                            <p:attrNameLst>
                                              <p:attrName>style.rotation</p:attrName>
                                            </p:attrNameLst>
                                          </p:cBhvr>
                                          <p:tavLst>
                                            <p:tav tm="0">
                                              <p:val>
                                                <p:fltVal val="360"/>
                                              </p:val>
                                            </p:tav>
                                            <p:tav tm="100000">
                                              <p:val>
                                                <p:fltVal val="0"/>
                                              </p:val>
                                            </p:tav>
                                          </p:tavLst>
                                        </p:anim>
                                        <p:animEffect transition="in" filter="fade">
                                          <p:cBhvr>
                                            <p:cTn id="30" dur="500"/>
                                            <p:tgtEl>
                                              <p:spTgt spid="11"/>
                                            </p:tgtEl>
                                          </p:cBhvr>
                                        </p:animEffect>
                                      </p:childTnLst>
                                    </p:cTn>
                                  </p:par>
                                </p:childTnLst>
                              </p:cTn>
                            </p:par>
                            <p:par>
                              <p:cTn id="31" fill="hold">
                                <p:stCondLst>
                                  <p:cond delay="2250"/>
                                </p:stCondLst>
                                <p:childTnLst>
                                  <p:par>
                                    <p:cTn id="32" presetID="22" presetClass="entr" presetSubtype="4" fill="hold" nodeType="after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wipe(down)">
                                          <p:cBhvr>
                                            <p:cTn id="34" dur="500"/>
                                            <p:tgtEl>
                                              <p:spTgt spid="18"/>
                                            </p:tgtEl>
                                          </p:cBhvr>
                                        </p:animEffect>
                                      </p:childTnLst>
                                    </p:cTn>
                                  </p:par>
                                </p:childTnLst>
                              </p:cTn>
                            </p:par>
                            <p:par>
                              <p:cTn id="35" fill="hold">
                                <p:stCondLst>
                                  <p:cond delay="2750"/>
                                </p:stCondLst>
                                <p:childTnLst>
                                  <p:par>
                                    <p:cTn id="36" presetID="49" presetClass="entr" presetSubtype="0" decel="100000"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 calcmode="lin" valueType="num">
                                          <p:cBhvr>
                                            <p:cTn id="38" dur="500" fill="hold"/>
                                            <p:tgtEl>
                                              <p:spTgt spid="20"/>
                                            </p:tgtEl>
                                            <p:attrNameLst>
                                              <p:attrName>ppt_w</p:attrName>
                                            </p:attrNameLst>
                                          </p:cBhvr>
                                          <p:tavLst>
                                            <p:tav tm="0">
                                              <p:val>
                                                <p:fltVal val="0"/>
                                              </p:val>
                                            </p:tav>
                                            <p:tav tm="100000">
                                              <p:val>
                                                <p:strVal val="#ppt_w"/>
                                              </p:val>
                                            </p:tav>
                                          </p:tavLst>
                                        </p:anim>
                                        <p:anim calcmode="lin" valueType="num">
                                          <p:cBhvr>
                                            <p:cTn id="39" dur="500" fill="hold"/>
                                            <p:tgtEl>
                                              <p:spTgt spid="20"/>
                                            </p:tgtEl>
                                            <p:attrNameLst>
                                              <p:attrName>ppt_h</p:attrName>
                                            </p:attrNameLst>
                                          </p:cBhvr>
                                          <p:tavLst>
                                            <p:tav tm="0">
                                              <p:val>
                                                <p:fltVal val="0"/>
                                              </p:val>
                                            </p:tav>
                                            <p:tav tm="100000">
                                              <p:val>
                                                <p:strVal val="#ppt_h"/>
                                              </p:val>
                                            </p:tav>
                                          </p:tavLst>
                                        </p:anim>
                                        <p:anim calcmode="lin" valueType="num">
                                          <p:cBhvr>
                                            <p:cTn id="40" dur="500" fill="hold"/>
                                            <p:tgtEl>
                                              <p:spTgt spid="20"/>
                                            </p:tgtEl>
                                            <p:attrNameLst>
                                              <p:attrName>style.rotation</p:attrName>
                                            </p:attrNameLst>
                                          </p:cBhvr>
                                          <p:tavLst>
                                            <p:tav tm="0">
                                              <p:val>
                                                <p:fltVal val="360"/>
                                              </p:val>
                                            </p:tav>
                                            <p:tav tm="100000">
                                              <p:val>
                                                <p:fltVal val="0"/>
                                              </p:val>
                                            </p:tav>
                                          </p:tavLst>
                                        </p:anim>
                                        <p:animEffect transition="in" filter="fade">
                                          <p:cBhvr>
                                            <p:cTn id="41" dur="500"/>
                                            <p:tgtEl>
                                              <p:spTgt spid="20"/>
                                            </p:tgtEl>
                                          </p:cBhvr>
                                        </p:animEffect>
                                      </p:childTnLst>
                                    </p:cTn>
                                  </p:par>
                                  <p:par>
                                    <p:cTn id="42" presetID="2" presetClass="entr" presetSubtype="2" fill="hold" nodeType="with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additive="base">
                                            <p:cTn id="44" dur="750" fill="hold"/>
                                            <p:tgtEl>
                                              <p:spTgt spid="25"/>
                                            </p:tgtEl>
                                            <p:attrNameLst>
                                              <p:attrName>ppt_x</p:attrName>
                                            </p:attrNameLst>
                                          </p:cBhvr>
                                          <p:tavLst>
                                            <p:tav tm="0">
                                              <p:val>
                                                <p:strVal val="1+#ppt_w/2"/>
                                              </p:val>
                                            </p:tav>
                                            <p:tav tm="100000">
                                              <p:val>
                                                <p:strVal val="#ppt_x"/>
                                              </p:val>
                                            </p:tav>
                                          </p:tavLst>
                                        </p:anim>
                                        <p:anim calcmode="lin" valueType="num">
                                          <p:cBhvr additive="base">
                                            <p:cTn id="45" dur="75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1" grpId="0"/>
          <p:bldP spid="20" grpId="0"/>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
          <p:cNvGrpSpPr>
            <a:grpSpLocks/>
          </p:cNvGrpSpPr>
          <p:nvPr/>
        </p:nvGrpSpPr>
        <p:grpSpPr bwMode="auto">
          <a:xfrm>
            <a:off x="898425" y="130175"/>
            <a:ext cx="10769600" cy="590550"/>
            <a:chOff x="685800" y="304800"/>
            <a:chExt cx="8077200" cy="589981"/>
          </a:xfrm>
        </p:grpSpPr>
        <p:sp>
          <p:nvSpPr>
            <p:cNvPr id="3" name="Text Box 4"/>
            <p:cNvSpPr txBox="1">
              <a:spLocks noChangeArrowheads="1"/>
            </p:cNvSpPr>
            <p:nvPr/>
          </p:nvSpPr>
          <p:spPr bwMode="auto">
            <a:xfrm>
              <a:off x="685800" y="304800"/>
              <a:ext cx="8077200" cy="523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2800" b="1" dirty="0" err="1">
                  <a:solidFill>
                    <a:prstClr val="black"/>
                  </a:solidFill>
                  <a:latin typeface="Times New Roman" panose="02020603050405020304" pitchFamily="18" charset="0"/>
                  <a:cs typeface="Times New Roman" panose="02020603050405020304" pitchFamily="18" charset="0"/>
                </a:rPr>
                <a:t>Thứ</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sáu</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ngày</a:t>
              </a:r>
              <a:r>
                <a:rPr lang="en-US" altLang="en-US" sz="2800" b="1" dirty="0">
                  <a:solidFill>
                    <a:prstClr val="black"/>
                  </a:solidFill>
                  <a:latin typeface="Times New Roman" panose="02020603050405020304" pitchFamily="18" charset="0"/>
                  <a:cs typeface="Times New Roman" panose="02020603050405020304" pitchFamily="18" charset="0"/>
                </a:rPr>
                <a:t> 10 </a:t>
              </a:r>
              <a:r>
                <a:rPr lang="en-US" altLang="en-US" sz="2800" b="1" dirty="0" err="1">
                  <a:solidFill>
                    <a:prstClr val="black"/>
                  </a:solidFill>
                  <a:latin typeface="Times New Roman" panose="02020603050405020304" pitchFamily="18" charset="0"/>
                  <a:cs typeface="Times New Roman" panose="02020603050405020304" pitchFamily="18" charset="0"/>
                </a:rPr>
                <a:t>tháng</a:t>
              </a:r>
              <a:r>
                <a:rPr lang="en-US" altLang="en-US" sz="2800" b="1" dirty="0">
                  <a:solidFill>
                    <a:prstClr val="black"/>
                  </a:solidFill>
                  <a:latin typeface="Times New Roman" panose="02020603050405020304" pitchFamily="18" charset="0"/>
                  <a:cs typeface="Times New Roman" panose="02020603050405020304" pitchFamily="18" charset="0"/>
                </a:rPr>
                <a:t> 3  </a:t>
              </a:r>
              <a:r>
                <a:rPr lang="en-US" altLang="en-US" sz="2800" b="1" dirty="0" err="1">
                  <a:solidFill>
                    <a:prstClr val="black"/>
                  </a:solidFill>
                  <a:latin typeface="Times New Roman" panose="02020603050405020304" pitchFamily="18" charset="0"/>
                  <a:cs typeface="Times New Roman" panose="02020603050405020304" pitchFamily="18" charset="0"/>
                </a:rPr>
                <a:t>năm</a:t>
              </a:r>
              <a:r>
                <a:rPr lang="en-US" altLang="en-US" sz="2800" b="1" dirty="0">
                  <a:solidFill>
                    <a:prstClr val="black"/>
                  </a:solidFill>
                  <a:latin typeface="Times New Roman" panose="02020603050405020304" pitchFamily="18" charset="0"/>
                  <a:cs typeface="Times New Roman" panose="02020603050405020304" pitchFamily="18" charset="0"/>
                </a:rPr>
                <a:t> 2023</a:t>
              </a:r>
            </a:p>
          </p:txBody>
        </p:sp>
        <p:cxnSp>
          <p:nvCxnSpPr>
            <p:cNvPr id="4" name="Straight Connector 3"/>
            <p:cNvCxnSpPr/>
            <p:nvPr/>
          </p:nvCxnSpPr>
          <p:spPr>
            <a:xfrm>
              <a:off x="3827463" y="894781"/>
              <a:ext cx="1793875" cy="0"/>
            </a:xfrm>
            <a:prstGeom prst="line">
              <a:avLst/>
            </a:prstGeom>
            <a:ln w="19050">
              <a:solidFill>
                <a:srgbClr val="002060"/>
              </a:solidFill>
            </a:ln>
            <a:effectLst/>
          </p:spPr>
          <p:style>
            <a:lnRef idx="1">
              <a:schemeClr val="accent1"/>
            </a:lnRef>
            <a:fillRef idx="0">
              <a:schemeClr val="accent1"/>
            </a:fillRef>
            <a:effectRef idx="0">
              <a:schemeClr val="accent1"/>
            </a:effectRef>
            <a:fontRef idx="minor">
              <a:schemeClr val="tx1"/>
            </a:fontRef>
          </p:style>
        </p:cxnSp>
      </p:grpSp>
      <p:sp>
        <p:nvSpPr>
          <p:cNvPr id="5" name="Text Box 17"/>
          <p:cNvSpPr txBox="1">
            <a:spLocks noChangeArrowheads="1"/>
          </p:cNvSpPr>
          <p:nvPr/>
        </p:nvSpPr>
        <p:spPr bwMode="auto">
          <a:xfrm>
            <a:off x="5490129" y="730996"/>
            <a:ext cx="374226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50000"/>
              </a:spcBef>
              <a:buFontTx/>
              <a:buNone/>
            </a:pPr>
            <a:r>
              <a:rPr lang="en-US" altLang="en-US" sz="2800" b="1" dirty="0" err="1">
                <a:solidFill>
                  <a:prstClr val="black"/>
                </a:solidFill>
                <a:latin typeface="Times New Roman" panose="02020603050405020304" pitchFamily="18" charset="0"/>
                <a:cs typeface="Times New Roman" panose="02020603050405020304" pitchFamily="18" charset="0"/>
              </a:rPr>
              <a:t>Toán</a:t>
            </a:r>
            <a:endParaRPr lang="en-US" altLang="en-US" sz="2800" b="1" dirty="0">
              <a:solidFill>
                <a:prstClr val="black"/>
              </a:solidFill>
              <a:latin typeface="Times New Roman" panose="02020603050405020304" pitchFamily="18" charset="0"/>
              <a:cs typeface="Times New Roman" panose="02020603050405020304" pitchFamily="18" charset="0"/>
            </a:endParaRPr>
          </a:p>
        </p:txBody>
      </p:sp>
      <p:sp>
        <p:nvSpPr>
          <p:cNvPr id="6" name="Text Box 17"/>
          <p:cNvSpPr txBox="1">
            <a:spLocks noChangeArrowheads="1"/>
          </p:cNvSpPr>
          <p:nvPr/>
        </p:nvSpPr>
        <p:spPr bwMode="auto">
          <a:xfrm>
            <a:off x="4064620" y="1196056"/>
            <a:ext cx="686341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50000"/>
              </a:spcBef>
              <a:buFontTx/>
              <a:buNone/>
            </a:pPr>
            <a:r>
              <a:rPr lang="en-US" altLang="en-US" sz="4000" b="1" dirty="0" err="1">
                <a:solidFill>
                  <a:srgbClr val="FF0000"/>
                </a:solidFill>
                <a:latin typeface="Times New Roman" panose="02020603050405020304" pitchFamily="18" charset="0"/>
                <a:cs typeface="Times New Roman" panose="02020603050405020304" pitchFamily="18" charset="0"/>
              </a:rPr>
              <a:t>Phép</a:t>
            </a:r>
            <a:r>
              <a:rPr lang="en-US" altLang="en-US" sz="4000" b="1" dirty="0">
                <a:solidFill>
                  <a:srgbClr val="FF0000"/>
                </a:solidFill>
                <a:latin typeface="Times New Roman" panose="02020603050405020304" pitchFamily="18" charset="0"/>
                <a:cs typeface="Times New Roman" panose="02020603050405020304" pitchFamily="18" charset="0"/>
              </a:rPr>
              <a:t> chia </a:t>
            </a:r>
            <a:r>
              <a:rPr lang="en-US" altLang="en-US" sz="4000" b="1" dirty="0" err="1">
                <a:solidFill>
                  <a:srgbClr val="FF0000"/>
                </a:solidFill>
                <a:latin typeface="Times New Roman" panose="02020603050405020304" pitchFamily="18" charset="0"/>
                <a:cs typeface="Times New Roman" panose="02020603050405020304" pitchFamily="18" charset="0"/>
              </a:rPr>
              <a:t>phân</a:t>
            </a:r>
            <a:r>
              <a:rPr lang="en-US" altLang="en-US" sz="4000" b="1" dirty="0">
                <a:solidFill>
                  <a:srgbClr val="FF0000"/>
                </a:solidFill>
                <a:latin typeface="Times New Roman" panose="02020603050405020304" pitchFamily="18" charset="0"/>
                <a:cs typeface="Times New Roman" panose="02020603050405020304" pitchFamily="18" charset="0"/>
              </a:rPr>
              <a:t> </a:t>
            </a:r>
            <a:r>
              <a:rPr lang="en-US" altLang="en-US" sz="4000" b="1" dirty="0" err="1">
                <a:solidFill>
                  <a:srgbClr val="FF0000"/>
                </a:solidFill>
                <a:latin typeface="Times New Roman" panose="02020603050405020304" pitchFamily="18" charset="0"/>
                <a:cs typeface="Times New Roman" panose="02020603050405020304" pitchFamily="18" charset="0"/>
              </a:rPr>
              <a:t>số</a:t>
            </a:r>
            <a:endParaRPr lang="en-US" altLang="en-US" sz="4000" b="1" dirty="0">
              <a:solidFill>
                <a:srgbClr val="FF0000"/>
              </a:solidFill>
              <a:latin typeface="Times New Roman" panose="02020603050405020304" pitchFamily="18" charset="0"/>
              <a:cs typeface="Times New Roman" panose="02020603050405020304" pitchFamily="18" charset="0"/>
            </a:endParaRPr>
          </a:p>
        </p:txBody>
      </p:sp>
      <p:sp>
        <p:nvSpPr>
          <p:cNvPr id="7" name="矩形: 圆角 11">
            <a:extLst>
              <a:ext uri="{FF2B5EF4-FFF2-40B4-BE49-F238E27FC236}">
                <a16:creationId xmlns:a16="http://schemas.microsoft.com/office/drawing/2014/main" id="{6FE56FE4-6B10-49FC-BE0D-93AFF93E60A4}"/>
              </a:ext>
            </a:extLst>
          </p:cNvPr>
          <p:cNvSpPr/>
          <p:nvPr/>
        </p:nvSpPr>
        <p:spPr>
          <a:xfrm>
            <a:off x="0" y="2175317"/>
            <a:ext cx="12192000" cy="5063691"/>
          </a:xfrm>
          <a:prstGeom prst="roundRect">
            <a:avLst/>
          </a:prstGeom>
          <a:solidFill>
            <a:schemeClr val="bg1"/>
          </a:solidFill>
          <a:ln w="101600">
            <a:solidFill>
              <a:srgbClr val="02736A"/>
            </a:solidFill>
          </a:ln>
          <a:effectLst>
            <a:outerShdw blurRad="50800" dist="139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1" name="矩形 7"/>
          <p:cNvSpPr/>
          <p:nvPr/>
        </p:nvSpPr>
        <p:spPr>
          <a:xfrm>
            <a:off x="1521509" y="911423"/>
            <a:ext cx="2952907" cy="1107996"/>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defRPr/>
            </a:pPr>
            <a:endParaRPr lang="zh-CN" altLang="en-US" sz="4400" b="1" spc="300" dirty="0">
              <a:solidFill>
                <a:schemeClr val="bg1"/>
              </a:solidFill>
              <a:latin typeface="UTM Flamenco" panose="02040603050506020204" pitchFamily="18" charset="0"/>
              <a:ea typeface="微软雅黑" panose="020B0503020204020204" pitchFamily="34" charset="-122"/>
              <a:sym typeface="微软雅黑" panose="020B0503020204020204" charset="-122"/>
            </a:endParaRPr>
          </a:p>
        </p:txBody>
      </p:sp>
      <p:pic>
        <p:nvPicPr>
          <p:cNvPr id="13" name="图片 2" descr="6"/>
          <p:cNvPicPr>
            <a:picLocks noChangeAspect="1"/>
          </p:cNvPicPr>
          <p:nvPr/>
        </p:nvPicPr>
        <p:blipFill>
          <a:blip r:embed="rId3"/>
          <a:srcRect r="74368"/>
          <a:stretch>
            <a:fillRect/>
          </a:stretch>
        </p:blipFill>
        <p:spPr>
          <a:xfrm>
            <a:off x="-3805" y="5150485"/>
            <a:ext cx="1602105" cy="2278380"/>
          </a:xfrm>
          <a:prstGeom prst="rect">
            <a:avLst/>
          </a:prstGeom>
        </p:spPr>
      </p:pic>
      <p:pic>
        <p:nvPicPr>
          <p:cNvPr id="14" name="图片 4" descr="6"/>
          <p:cNvPicPr>
            <a:picLocks noChangeAspect="1"/>
          </p:cNvPicPr>
          <p:nvPr/>
        </p:nvPicPr>
        <p:blipFill>
          <a:blip r:embed="rId3"/>
          <a:srcRect l="47449" t="21697"/>
          <a:stretch>
            <a:fillRect/>
          </a:stretch>
        </p:blipFill>
        <p:spPr>
          <a:xfrm>
            <a:off x="9054470" y="5709821"/>
            <a:ext cx="3137535" cy="1704340"/>
          </a:xfrm>
          <a:prstGeom prst="rect">
            <a:avLst/>
          </a:prstGeom>
        </p:spPr>
      </p:pic>
      <p:pic>
        <p:nvPicPr>
          <p:cNvPr id="12" name="图片 5">
            <a:extLst>
              <a:ext uri="{FF2B5EF4-FFF2-40B4-BE49-F238E27FC236}">
                <a16:creationId xmlns:a16="http://schemas.microsoft.com/office/drawing/2014/main" id="{77A8F314-F0C5-415D-ACF5-844E12733334}"/>
              </a:ext>
            </a:extLst>
          </p:cNvPr>
          <p:cNvPicPr>
            <a:picLocks noChangeAspect="1"/>
          </p:cNvPicPr>
          <p:nvPr/>
        </p:nvPicPr>
        <p:blipFill rotWithShape="1">
          <a:blip r:embed="rId4">
            <a:lum contrast="20000"/>
          </a:blip>
          <a:srcRect t="-1" r="54732" b="80724"/>
          <a:stretch/>
        </p:blipFill>
        <p:spPr>
          <a:xfrm>
            <a:off x="-839445" y="5732239"/>
            <a:ext cx="13031445" cy="1169833"/>
          </a:xfrm>
          <a:prstGeom prst="rect">
            <a:avLst/>
          </a:prstGeom>
          <a:effectLst>
            <a:outerShdw blurRad="63500" sx="102000" sy="102000" algn="ctr" rotWithShape="0">
              <a:prstClr val="black">
                <a:alpha val="40000"/>
              </a:prstClr>
            </a:outerShdw>
          </a:effectLst>
        </p:spPr>
      </p:pic>
      <p:pic>
        <p:nvPicPr>
          <p:cNvPr id="15" name="Picture 4" descr="Cartoon Flower Illustration With Lovely And Cute Design Stock Vector -  Illustration of floral, collect: 105866793">
            <a:extLst>
              <a:ext uri="{FF2B5EF4-FFF2-40B4-BE49-F238E27FC236}">
                <a16:creationId xmlns:a16="http://schemas.microsoft.com/office/drawing/2014/main" id="{5A6BDDF2-1429-474D-8994-C37B4A5EE27C}"/>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6750" b="90000" l="10000" r="90000"/>
                    </a14:imgEffect>
                  </a14:imgLayer>
                </a14:imgProps>
              </a:ext>
              <a:ext uri="{28A0092B-C50C-407E-A947-70E740481C1C}">
                <a14:useLocalDpi xmlns:a14="http://schemas.microsoft.com/office/drawing/2010/main" val="0"/>
              </a:ext>
            </a:extLst>
          </a:blip>
          <a:srcRect/>
          <a:stretch>
            <a:fillRect/>
          </a:stretch>
        </p:blipFill>
        <p:spPr bwMode="auto">
          <a:xfrm>
            <a:off x="-115458" y="4761409"/>
            <a:ext cx="2256276" cy="2256276"/>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6" descr="Colorful tulip flower cartoon icons. Nature flower spring and summer in  garden isolated on white background. Botanical concept. Floral in flat  design style. Vector design element illustration 2119765 Vector Art at  Vecteezy">
            <a:extLst>
              <a:ext uri="{FF2B5EF4-FFF2-40B4-BE49-F238E27FC236}">
                <a16:creationId xmlns:a16="http://schemas.microsoft.com/office/drawing/2014/main" id="{6538EE67-1FEF-4C3D-9212-DD3E31749100}"/>
              </a:ext>
            </a:extLst>
          </p:cNvPr>
          <p:cNvPicPr>
            <a:picLocks noChangeAspect="1" noChangeArrowheads="1"/>
          </p:cNvPicPr>
          <p:nvPr/>
        </p:nvPicPr>
        <p:blipFill rotWithShape="1">
          <a:blip r:embed="rId7" cstate="print">
            <a:clrChange>
              <a:clrFrom>
                <a:srgbClr val="FEFEFE"/>
              </a:clrFrom>
              <a:clrTo>
                <a:srgbClr val="FEFEFE">
                  <a:alpha val="0"/>
                </a:srgbClr>
              </a:clrTo>
            </a:clrChange>
            <a:extLst>
              <a:ext uri="{28A0092B-C50C-407E-A947-70E740481C1C}">
                <a14:useLocalDpi xmlns:a14="http://schemas.microsoft.com/office/drawing/2010/main" val="0"/>
              </a:ext>
            </a:extLst>
          </a:blip>
          <a:srcRect l="17167" t="17165" r="16779" b="15589"/>
          <a:stretch/>
        </p:blipFill>
        <p:spPr bwMode="auto">
          <a:xfrm>
            <a:off x="10943424" y="5286393"/>
            <a:ext cx="985525" cy="1003282"/>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6EE86121-1315-40CB-88B1-A1E230CE0FB3}"/>
                  </a:ext>
                </a:extLst>
              </p:cNvPr>
              <p:cNvSpPr txBox="1"/>
              <p:nvPr/>
            </p:nvSpPr>
            <p:spPr>
              <a:xfrm>
                <a:off x="2517100" y="2742956"/>
                <a:ext cx="1901389" cy="297357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9600" b="1" i="1" smtClean="0">
                              <a:solidFill>
                                <a:srgbClr val="002060"/>
                              </a:solidFill>
                              <a:latin typeface="Cambria Math" panose="02040503050406030204" pitchFamily="18" charset="0"/>
                            </a:rPr>
                          </m:ctrlPr>
                        </m:fPr>
                        <m:num>
                          <m:r>
                            <m:rPr>
                              <m:nor/>
                            </m:rPr>
                            <a:rPr lang="en-US" sz="9600" b="1" i="0" smtClean="0">
                              <a:solidFill>
                                <a:srgbClr val="002060"/>
                              </a:solidFill>
                              <a:latin typeface="UTM Avo" panose="02040603050506020204" pitchFamily="18" charset="0"/>
                            </a:rPr>
                            <m:t>2</m:t>
                          </m:r>
                        </m:num>
                        <m:den>
                          <m:r>
                            <m:rPr>
                              <m:nor/>
                            </m:rPr>
                            <a:rPr lang="en-US" sz="9600" b="1" i="0" smtClean="0">
                              <a:solidFill>
                                <a:srgbClr val="002060"/>
                              </a:solidFill>
                              <a:latin typeface="UTM Avo" panose="02040603050506020204" pitchFamily="18" charset="0"/>
                            </a:rPr>
                            <m:t>3</m:t>
                          </m:r>
                        </m:den>
                      </m:f>
                    </m:oMath>
                  </m:oMathPara>
                </a14:m>
                <a:endParaRPr lang="en-US" sz="9600" dirty="0">
                  <a:solidFill>
                    <a:srgbClr val="002060"/>
                  </a:solidFill>
                  <a:latin typeface="UTM Avo" panose="02040603050506020204" pitchFamily="18" charset="0"/>
                </a:endParaRPr>
              </a:p>
            </p:txBody>
          </p:sp>
        </mc:Choice>
        <mc:Fallback xmlns="">
          <p:sp>
            <p:nvSpPr>
              <p:cNvPr id="17" name="TextBox 16">
                <a:extLst>
                  <a:ext uri="{FF2B5EF4-FFF2-40B4-BE49-F238E27FC236}">
                    <a16:creationId xmlns:a16="http://schemas.microsoft.com/office/drawing/2014/main" xmlns="" xmlns:a14="http://schemas.microsoft.com/office/drawing/2010/main" id="{6EE86121-1315-40CB-88B1-A1E230CE0FB3}"/>
                  </a:ext>
                </a:extLst>
              </p:cNvPr>
              <p:cNvSpPr txBox="1">
                <a:spLocks noRot="1" noChangeAspect="1" noMove="1" noResize="1" noEditPoints="1" noAdjustHandles="1" noChangeArrowheads="1" noChangeShapeType="1" noTextEdit="1"/>
              </p:cNvSpPr>
              <p:nvPr/>
            </p:nvSpPr>
            <p:spPr>
              <a:xfrm>
                <a:off x="2517097" y="2742948"/>
                <a:ext cx="1901389" cy="2973571"/>
              </a:xfrm>
              <a:prstGeom prst="rect">
                <a:avLst/>
              </a:prstGeom>
              <a:blipFill rotWithShape="1">
                <a:blip r:embed="rId8"/>
                <a:stretch>
                  <a:fillRect/>
                </a:stretch>
              </a:blipFill>
            </p:spPr>
            <p:txBody>
              <a:bodyPr/>
              <a:lstStyle/>
              <a:p>
                <a:r>
                  <a:rPr lang="en-US">
                    <a:noFill/>
                  </a:rPr>
                  <a:t> </a:t>
                </a:r>
              </a:p>
            </p:txBody>
          </p:sp>
        </mc:Fallback>
      </mc:AlternateContent>
      <p:sp>
        <p:nvSpPr>
          <p:cNvPr id="18" name="Arrow: Right 9">
            <a:extLst>
              <a:ext uri="{FF2B5EF4-FFF2-40B4-BE49-F238E27FC236}">
                <a16:creationId xmlns:a16="http://schemas.microsoft.com/office/drawing/2014/main" id="{0E24D36C-7BE6-49A9-B2E3-A16343AD8937}"/>
              </a:ext>
            </a:extLst>
          </p:cNvPr>
          <p:cNvSpPr/>
          <p:nvPr/>
        </p:nvSpPr>
        <p:spPr>
          <a:xfrm>
            <a:off x="4987495" y="3725459"/>
            <a:ext cx="2259455" cy="1560934"/>
          </a:xfrm>
          <a:prstGeom prst="rightArrow">
            <a:avLst>
              <a:gd name="adj1" fmla="val 53497"/>
              <a:gd name="adj2" fmla="val 57869"/>
            </a:avLst>
          </a:prstGeom>
          <a:solidFill>
            <a:srgbClr val="FFC000"/>
          </a:solidFill>
          <a:ln w="76200">
            <a:solidFill>
              <a:srgbClr val="0273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16ED5746-2609-4C78-8E78-FE85E51302C8}"/>
                  </a:ext>
                </a:extLst>
              </p:cNvPr>
              <p:cNvSpPr txBox="1"/>
              <p:nvPr/>
            </p:nvSpPr>
            <p:spPr>
              <a:xfrm>
                <a:off x="7511580" y="2724036"/>
                <a:ext cx="1901389" cy="29561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9600" b="1" i="1" smtClean="0">
                              <a:solidFill>
                                <a:srgbClr val="002060"/>
                              </a:solidFill>
                              <a:latin typeface="Cambria Math" panose="02040503050406030204" pitchFamily="18" charset="0"/>
                            </a:rPr>
                          </m:ctrlPr>
                        </m:fPr>
                        <m:num>
                          <m:r>
                            <m:rPr>
                              <m:nor/>
                            </m:rPr>
                            <a:rPr lang="en-US" sz="9600" b="1" i="0" smtClean="0">
                              <a:solidFill>
                                <a:srgbClr val="002060"/>
                              </a:solidFill>
                              <a:latin typeface="UTM Avo" panose="02040603050506020204" pitchFamily="18" charset="0"/>
                            </a:rPr>
                            <m:t>3</m:t>
                          </m:r>
                        </m:num>
                        <m:den>
                          <m:r>
                            <m:rPr>
                              <m:nor/>
                            </m:rPr>
                            <a:rPr lang="en-US" sz="9600" b="1" i="0" smtClean="0">
                              <a:solidFill>
                                <a:srgbClr val="002060"/>
                              </a:solidFill>
                              <a:latin typeface="UTM Avo" panose="02040603050506020204" pitchFamily="18" charset="0"/>
                            </a:rPr>
                            <m:t>2</m:t>
                          </m:r>
                        </m:den>
                      </m:f>
                    </m:oMath>
                  </m:oMathPara>
                </a14:m>
                <a:endParaRPr lang="en-US" sz="9600" b="1" dirty="0">
                  <a:solidFill>
                    <a:srgbClr val="002060"/>
                  </a:solidFill>
                  <a:latin typeface="UTM Avo" panose="02040603050506020204" pitchFamily="18" charset="0"/>
                </a:endParaRPr>
              </a:p>
            </p:txBody>
          </p:sp>
        </mc:Choice>
        <mc:Fallback xmlns="">
          <p:sp>
            <p:nvSpPr>
              <p:cNvPr id="19" name="TextBox 18">
                <a:extLst>
                  <a:ext uri="{FF2B5EF4-FFF2-40B4-BE49-F238E27FC236}">
                    <a16:creationId xmlns:a16="http://schemas.microsoft.com/office/drawing/2014/main" xmlns="" xmlns:a14="http://schemas.microsoft.com/office/drawing/2010/main" id="{16ED5746-2609-4C78-8E78-FE85E51302C8}"/>
                  </a:ext>
                </a:extLst>
              </p:cNvPr>
              <p:cNvSpPr txBox="1">
                <a:spLocks noRot="1" noChangeAspect="1" noMove="1" noResize="1" noEditPoints="1" noAdjustHandles="1" noChangeArrowheads="1" noChangeShapeType="1" noTextEdit="1"/>
              </p:cNvSpPr>
              <p:nvPr/>
            </p:nvSpPr>
            <p:spPr>
              <a:xfrm>
                <a:off x="7511577" y="2724036"/>
                <a:ext cx="1901389" cy="2956130"/>
              </a:xfrm>
              <a:prstGeom prst="rect">
                <a:avLst/>
              </a:prstGeom>
              <a:blipFill rotWithShape="1">
                <a:blip r:embed="rId9"/>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770515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arn(inVertical)">
                                      <p:cBhvr>
                                        <p:cTn id="12" dur="500"/>
                                        <p:tgtEl>
                                          <p:spTgt spid="18"/>
                                        </p:tgtEl>
                                      </p:cBhvr>
                                    </p:animEffect>
                                  </p:childTnLst>
                                  <p:subTnLst>
                                    <p:audio>
                                      <p:cMediaNode>
                                        <p:cTn display="0" masterRel="sameClick">
                                          <p:stCondLst>
                                            <p:cond evt="begin" delay="0">
                                              <p:tn val="10"/>
                                            </p:cond>
                                          </p:stCondLst>
                                          <p:endCondLst>
                                            <p:cond evt="onStopAudio" delay="0">
                                              <p:tgtEl>
                                                <p:sldTgt/>
                                              </p:tgtEl>
                                            </p:cond>
                                          </p:endCondLst>
                                        </p:cTn>
                                        <p:tgtEl>
                                          <p:sndTgt r:embed="rId2" name="chimes.wav"/>
                                        </p:tgtEl>
                                      </p:cMediaNode>
                                    </p:audio>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animBg="1"/>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
          <p:cNvGrpSpPr>
            <a:grpSpLocks/>
          </p:cNvGrpSpPr>
          <p:nvPr/>
        </p:nvGrpSpPr>
        <p:grpSpPr bwMode="auto">
          <a:xfrm>
            <a:off x="898425" y="130175"/>
            <a:ext cx="10769600" cy="590550"/>
            <a:chOff x="685800" y="304800"/>
            <a:chExt cx="8077200" cy="589981"/>
          </a:xfrm>
        </p:grpSpPr>
        <p:sp>
          <p:nvSpPr>
            <p:cNvPr id="3" name="Text Box 4"/>
            <p:cNvSpPr txBox="1">
              <a:spLocks noChangeArrowheads="1"/>
            </p:cNvSpPr>
            <p:nvPr/>
          </p:nvSpPr>
          <p:spPr bwMode="auto">
            <a:xfrm>
              <a:off x="685800" y="304800"/>
              <a:ext cx="8077200" cy="523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2800" b="1" dirty="0" err="1">
                  <a:solidFill>
                    <a:prstClr val="black"/>
                  </a:solidFill>
                  <a:latin typeface="Times New Roman" panose="02020603050405020304" pitchFamily="18" charset="0"/>
                  <a:cs typeface="Times New Roman" panose="02020603050405020304" pitchFamily="18" charset="0"/>
                </a:rPr>
                <a:t>Thứ</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sáu</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ngày</a:t>
              </a:r>
              <a:r>
                <a:rPr lang="en-US" altLang="en-US" sz="2800" b="1" dirty="0">
                  <a:solidFill>
                    <a:prstClr val="black"/>
                  </a:solidFill>
                  <a:latin typeface="Times New Roman" panose="02020603050405020304" pitchFamily="18" charset="0"/>
                  <a:cs typeface="Times New Roman" panose="02020603050405020304" pitchFamily="18" charset="0"/>
                </a:rPr>
                <a:t> 10 </a:t>
              </a:r>
              <a:r>
                <a:rPr lang="en-US" altLang="en-US" sz="2800" b="1" dirty="0" err="1">
                  <a:solidFill>
                    <a:prstClr val="black"/>
                  </a:solidFill>
                  <a:latin typeface="Times New Roman" panose="02020603050405020304" pitchFamily="18" charset="0"/>
                  <a:cs typeface="Times New Roman" panose="02020603050405020304" pitchFamily="18" charset="0"/>
                </a:rPr>
                <a:t>tháng</a:t>
              </a:r>
              <a:r>
                <a:rPr lang="en-US" altLang="en-US" sz="2800" b="1" dirty="0">
                  <a:solidFill>
                    <a:prstClr val="black"/>
                  </a:solidFill>
                  <a:latin typeface="Times New Roman" panose="02020603050405020304" pitchFamily="18" charset="0"/>
                  <a:cs typeface="Times New Roman" panose="02020603050405020304" pitchFamily="18" charset="0"/>
                </a:rPr>
                <a:t> 3  </a:t>
              </a:r>
              <a:r>
                <a:rPr lang="en-US" altLang="en-US" sz="2800" b="1" dirty="0" err="1">
                  <a:solidFill>
                    <a:prstClr val="black"/>
                  </a:solidFill>
                  <a:latin typeface="Times New Roman" panose="02020603050405020304" pitchFamily="18" charset="0"/>
                  <a:cs typeface="Times New Roman" panose="02020603050405020304" pitchFamily="18" charset="0"/>
                </a:rPr>
                <a:t>năm</a:t>
              </a:r>
              <a:r>
                <a:rPr lang="en-US" altLang="en-US" sz="2800" b="1" dirty="0">
                  <a:solidFill>
                    <a:prstClr val="black"/>
                  </a:solidFill>
                  <a:latin typeface="Times New Roman" panose="02020603050405020304" pitchFamily="18" charset="0"/>
                  <a:cs typeface="Times New Roman" panose="02020603050405020304" pitchFamily="18" charset="0"/>
                </a:rPr>
                <a:t> 2023</a:t>
              </a:r>
            </a:p>
          </p:txBody>
        </p:sp>
        <p:cxnSp>
          <p:nvCxnSpPr>
            <p:cNvPr id="4" name="Straight Connector 3"/>
            <p:cNvCxnSpPr/>
            <p:nvPr/>
          </p:nvCxnSpPr>
          <p:spPr>
            <a:xfrm>
              <a:off x="3827463" y="894781"/>
              <a:ext cx="1793875" cy="0"/>
            </a:xfrm>
            <a:prstGeom prst="line">
              <a:avLst/>
            </a:prstGeom>
            <a:ln w="19050">
              <a:solidFill>
                <a:srgbClr val="002060"/>
              </a:solidFill>
            </a:ln>
            <a:effectLst/>
          </p:spPr>
          <p:style>
            <a:lnRef idx="1">
              <a:schemeClr val="accent1"/>
            </a:lnRef>
            <a:fillRef idx="0">
              <a:schemeClr val="accent1"/>
            </a:fillRef>
            <a:effectRef idx="0">
              <a:schemeClr val="accent1"/>
            </a:effectRef>
            <a:fontRef idx="minor">
              <a:schemeClr val="tx1"/>
            </a:fontRef>
          </p:style>
        </p:cxnSp>
      </p:grpSp>
      <p:sp>
        <p:nvSpPr>
          <p:cNvPr id="5" name="Text Box 17"/>
          <p:cNvSpPr txBox="1">
            <a:spLocks noChangeArrowheads="1"/>
          </p:cNvSpPr>
          <p:nvPr/>
        </p:nvSpPr>
        <p:spPr bwMode="auto">
          <a:xfrm>
            <a:off x="5490129" y="730996"/>
            <a:ext cx="374226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50000"/>
              </a:spcBef>
              <a:buFontTx/>
              <a:buNone/>
            </a:pPr>
            <a:r>
              <a:rPr lang="en-US" altLang="en-US" sz="2800" b="1" dirty="0" err="1">
                <a:solidFill>
                  <a:prstClr val="black"/>
                </a:solidFill>
                <a:latin typeface="Times New Roman" panose="02020603050405020304" pitchFamily="18" charset="0"/>
                <a:cs typeface="Times New Roman" panose="02020603050405020304" pitchFamily="18" charset="0"/>
              </a:rPr>
              <a:t>Toán</a:t>
            </a:r>
            <a:endParaRPr lang="en-US" altLang="en-US" sz="2800" b="1" dirty="0">
              <a:solidFill>
                <a:prstClr val="black"/>
              </a:solidFill>
              <a:latin typeface="Times New Roman" panose="02020603050405020304" pitchFamily="18" charset="0"/>
              <a:cs typeface="Times New Roman" panose="02020603050405020304" pitchFamily="18" charset="0"/>
            </a:endParaRPr>
          </a:p>
        </p:txBody>
      </p:sp>
      <p:sp>
        <p:nvSpPr>
          <p:cNvPr id="6" name="Text Box 17"/>
          <p:cNvSpPr txBox="1">
            <a:spLocks noChangeArrowheads="1"/>
          </p:cNvSpPr>
          <p:nvPr/>
        </p:nvSpPr>
        <p:spPr bwMode="auto">
          <a:xfrm>
            <a:off x="4064620" y="1196056"/>
            <a:ext cx="686341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50000"/>
              </a:spcBef>
              <a:buFontTx/>
              <a:buNone/>
            </a:pPr>
            <a:r>
              <a:rPr lang="en-US" altLang="en-US" sz="4000" b="1" dirty="0" err="1">
                <a:solidFill>
                  <a:srgbClr val="FF0000"/>
                </a:solidFill>
                <a:latin typeface="Times New Roman" panose="02020603050405020304" pitchFamily="18" charset="0"/>
                <a:cs typeface="Times New Roman" panose="02020603050405020304" pitchFamily="18" charset="0"/>
              </a:rPr>
              <a:t>Phép</a:t>
            </a:r>
            <a:r>
              <a:rPr lang="en-US" altLang="en-US" sz="4000" b="1" dirty="0">
                <a:solidFill>
                  <a:srgbClr val="FF0000"/>
                </a:solidFill>
                <a:latin typeface="Times New Roman" panose="02020603050405020304" pitchFamily="18" charset="0"/>
                <a:cs typeface="Times New Roman" panose="02020603050405020304" pitchFamily="18" charset="0"/>
              </a:rPr>
              <a:t> chia </a:t>
            </a:r>
            <a:r>
              <a:rPr lang="en-US" altLang="en-US" sz="4000" b="1" dirty="0" err="1">
                <a:solidFill>
                  <a:srgbClr val="FF0000"/>
                </a:solidFill>
                <a:latin typeface="Times New Roman" panose="02020603050405020304" pitchFamily="18" charset="0"/>
                <a:cs typeface="Times New Roman" panose="02020603050405020304" pitchFamily="18" charset="0"/>
              </a:rPr>
              <a:t>phân</a:t>
            </a:r>
            <a:r>
              <a:rPr lang="en-US" altLang="en-US" sz="4000" b="1" dirty="0">
                <a:solidFill>
                  <a:srgbClr val="FF0000"/>
                </a:solidFill>
                <a:latin typeface="Times New Roman" panose="02020603050405020304" pitchFamily="18" charset="0"/>
                <a:cs typeface="Times New Roman" panose="02020603050405020304" pitchFamily="18" charset="0"/>
              </a:rPr>
              <a:t> </a:t>
            </a:r>
            <a:r>
              <a:rPr lang="en-US" altLang="en-US" sz="4000" b="1" dirty="0" err="1">
                <a:solidFill>
                  <a:srgbClr val="FF0000"/>
                </a:solidFill>
                <a:latin typeface="Times New Roman" panose="02020603050405020304" pitchFamily="18" charset="0"/>
                <a:cs typeface="Times New Roman" panose="02020603050405020304" pitchFamily="18" charset="0"/>
              </a:rPr>
              <a:t>số</a:t>
            </a:r>
            <a:endParaRPr lang="en-US" altLang="en-US" sz="4000" b="1" dirty="0">
              <a:solidFill>
                <a:srgbClr val="FF0000"/>
              </a:solidFill>
              <a:latin typeface="Times New Roman" panose="02020603050405020304" pitchFamily="18" charset="0"/>
              <a:cs typeface="Times New Roman" panose="02020603050405020304" pitchFamily="18" charset="0"/>
            </a:endParaRPr>
          </a:p>
        </p:txBody>
      </p:sp>
      <p:sp>
        <p:nvSpPr>
          <p:cNvPr id="7" name="矩形: 圆角 11">
            <a:extLst>
              <a:ext uri="{FF2B5EF4-FFF2-40B4-BE49-F238E27FC236}">
                <a16:creationId xmlns:a16="http://schemas.microsoft.com/office/drawing/2014/main" id="{6FE56FE4-6B10-49FC-BE0D-93AFF93E60A4}"/>
              </a:ext>
            </a:extLst>
          </p:cNvPr>
          <p:cNvSpPr/>
          <p:nvPr/>
        </p:nvSpPr>
        <p:spPr>
          <a:xfrm>
            <a:off x="21219" y="2318683"/>
            <a:ext cx="12192000" cy="5063691"/>
          </a:xfrm>
          <a:prstGeom prst="roundRect">
            <a:avLst/>
          </a:prstGeom>
          <a:solidFill>
            <a:schemeClr val="bg1"/>
          </a:solidFill>
          <a:ln w="101600">
            <a:solidFill>
              <a:srgbClr val="02736A"/>
            </a:solidFill>
          </a:ln>
          <a:effectLst>
            <a:outerShdw blurRad="50800" dist="139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1" name="矩形 7"/>
          <p:cNvSpPr/>
          <p:nvPr/>
        </p:nvSpPr>
        <p:spPr>
          <a:xfrm>
            <a:off x="1521509" y="911423"/>
            <a:ext cx="2952907" cy="1107996"/>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defRPr/>
            </a:pPr>
            <a:endParaRPr lang="zh-CN" altLang="en-US" sz="4400" b="1" spc="300" dirty="0">
              <a:solidFill>
                <a:schemeClr val="bg1"/>
              </a:solidFill>
              <a:latin typeface="UTM Flamenco" panose="02040603050506020204" pitchFamily="18" charset="0"/>
              <a:ea typeface="微软雅黑" panose="020B0503020204020204" pitchFamily="34" charset="-122"/>
              <a:sym typeface="微软雅黑" panose="020B0503020204020204" charset="-122"/>
            </a:endParaRPr>
          </a:p>
        </p:txBody>
      </p:sp>
      <p:pic>
        <p:nvPicPr>
          <p:cNvPr id="13" name="图片 2" descr="6"/>
          <p:cNvPicPr>
            <a:picLocks noChangeAspect="1"/>
          </p:cNvPicPr>
          <p:nvPr/>
        </p:nvPicPr>
        <p:blipFill>
          <a:blip r:embed="rId3"/>
          <a:srcRect r="74368"/>
          <a:stretch>
            <a:fillRect/>
          </a:stretch>
        </p:blipFill>
        <p:spPr>
          <a:xfrm>
            <a:off x="-3805" y="5150485"/>
            <a:ext cx="1602105" cy="2278380"/>
          </a:xfrm>
          <a:prstGeom prst="rect">
            <a:avLst/>
          </a:prstGeom>
        </p:spPr>
      </p:pic>
      <p:pic>
        <p:nvPicPr>
          <p:cNvPr id="14" name="图片 4" descr="6"/>
          <p:cNvPicPr>
            <a:picLocks noChangeAspect="1"/>
          </p:cNvPicPr>
          <p:nvPr/>
        </p:nvPicPr>
        <p:blipFill>
          <a:blip r:embed="rId3"/>
          <a:srcRect l="47449" t="21697"/>
          <a:stretch>
            <a:fillRect/>
          </a:stretch>
        </p:blipFill>
        <p:spPr>
          <a:xfrm>
            <a:off x="9054470" y="5709821"/>
            <a:ext cx="3137535" cy="1704340"/>
          </a:xfrm>
          <a:prstGeom prst="rect">
            <a:avLst/>
          </a:prstGeom>
        </p:spPr>
      </p:pic>
      <p:pic>
        <p:nvPicPr>
          <p:cNvPr id="12" name="图片 5">
            <a:extLst>
              <a:ext uri="{FF2B5EF4-FFF2-40B4-BE49-F238E27FC236}">
                <a16:creationId xmlns:a16="http://schemas.microsoft.com/office/drawing/2014/main" id="{77A8F314-F0C5-415D-ACF5-844E12733334}"/>
              </a:ext>
            </a:extLst>
          </p:cNvPr>
          <p:cNvPicPr>
            <a:picLocks noChangeAspect="1"/>
          </p:cNvPicPr>
          <p:nvPr/>
        </p:nvPicPr>
        <p:blipFill rotWithShape="1">
          <a:blip r:embed="rId4">
            <a:lum contrast="20000"/>
          </a:blip>
          <a:srcRect t="-1" r="54732" b="80724"/>
          <a:stretch/>
        </p:blipFill>
        <p:spPr>
          <a:xfrm>
            <a:off x="-839445" y="5732239"/>
            <a:ext cx="13031445" cy="1169833"/>
          </a:xfrm>
          <a:prstGeom prst="rect">
            <a:avLst/>
          </a:prstGeom>
          <a:effectLst>
            <a:outerShdw blurRad="63500" sx="102000" sy="102000" algn="ctr" rotWithShape="0">
              <a:prstClr val="black">
                <a:alpha val="40000"/>
              </a:prstClr>
            </a:outerShdw>
          </a:effectLst>
        </p:spPr>
      </p:pic>
      <p:pic>
        <p:nvPicPr>
          <p:cNvPr id="15" name="Picture 4" descr="Cartoon Flower Illustration With Lovely And Cute Design Stock Vector -  Illustration of floral, collect: 105866793">
            <a:extLst>
              <a:ext uri="{FF2B5EF4-FFF2-40B4-BE49-F238E27FC236}">
                <a16:creationId xmlns:a16="http://schemas.microsoft.com/office/drawing/2014/main" id="{5A6BDDF2-1429-474D-8994-C37B4A5EE27C}"/>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6750" b="90000" l="10000" r="90000"/>
                    </a14:imgEffect>
                  </a14:imgLayer>
                </a14:imgProps>
              </a:ext>
              <a:ext uri="{28A0092B-C50C-407E-A947-70E740481C1C}">
                <a14:useLocalDpi xmlns:a14="http://schemas.microsoft.com/office/drawing/2010/main" val="0"/>
              </a:ext>
            </a:extLst>
          </a:blip>
          <a:srcRect/>
          <a:stretch>
            <a:fillRect/>
          </a:stretch>
        </p:blipFill>
        <p:spPr bwMode="auto">
          <a:xfrm>
            <a:off x="-115458" y="4761409"/>
            <a:ext cx="2256276" cy="2256276"/>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6" descr="Colorful tulip flower cartoon icons. Nature flower spring and summer in  garden isolated on white background. Botanical concept. Floral in flat  design style. Vector design element illustration 2119765 Vector Art at  Vecteezy">
            <a:extLst>
              <a:ext uri="{FF2B5EF4-FFF2-40B4-BE49-F238E27FC236}">
                <a16:creationId xmlns:a16="http://schemas.microsoft.com/office/drawing/2014/main" id="{6538EE67-1FEF-4C3D-9212-DD3E31749100}"/>
              </a:ext>
            </a:extLst>
          </p:cNvPr>
          <p:cNvPicPr>
            <a:picLocks noChangeAspect="1" noChangeArrowheads="1"/>
          </p:cNvPicPr>
          <p:nvPr/>
        </p:nvPicPr>
        <p:blipFill rotWithShape="1">
          <a:blip r:embed="rId7" cstate="print">
            <a:clrChange>
              <a:clrFrom>
                <a:srgbClr val="FEFEFE"/>
              </a:clrFrom>
              <a:clrTo>
                <a:srgbClr val="FEFEFE">
                  <a:alpha val="0"/>
                </a:srgbClr>
              </a:clrTo>
            </a:clrChange>
            <a:extLst>
              <a:ext uri="{28A0092B-C50C-407E-A947-70E740481C1C}">
                <a14:useLocalDpi xmlns:a14="http://schemas.microsoft.com/office/drawing/2010/main" val="0"/>
              </a:ext>
            </a:extLst>
          </a:blip>
          <a:srcRect l="17167" t="17165" r="16779" b="15589"/>
          <a:stretch/>
        </p:blipFill>
        <p:spPr bwMode="auto">
          <a:xfrm>
            <a:off x="10943424" y="5286393"/>
            <a:ext cx="985525" cy="1003282"/>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6EE86121-1315-40CB-88B1-A1E230CE0FB3}"/>
                  </a:ext>
                </a:extLst>
              </p:cNvPr>
              <p:cNvSpPr txBox="1"/>
              <p:nvPr/>
            </p:nvSpPr>
            <p:spPr>
              <a:xfrm>
                <a:off x="2566991" y="2854683"/>
                <a:ext cx="1901389" cy="2939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9600" b="1" i="1" smtClean="0">
                              <a:solidFill>
                                <a:srgbClr val="002060"/>
                              </a:solidFill>
                              <a:latin typeface="Cambria Math" panose="02040503050406030204" pitchFamily="18" charset="0"/>
                            </a:rPr>
                          </m:ctrlPr>
                        </m:fPr>
                        <m:num>
                          <m:r>
                            <m:rPr>
                              <m:nor/>
                            </m:rPr>
                            <a:rPr lang="en-US" sz="9600" b="1" i="0" smtClean="0">
                              <a:solidFill>
                                <a:srgbClr val="002060"/>
                              </a:solidFill>
                              <a:latin typeface="UTM Avo" panose="02040603050506020204" pitchFamily="18" charset="0"/>
                            </a:rPr>
                            <m:t>4</m:t>
                          </m:r>
                        </m:num>
                        <m:den>
                          <m:r>
                            <m:rPr>
                              <m:nor/>
                            </m:rPr>
                            <a:rPr lang="en-US" sz="9600" b="1" i="0" smtClean="0">
                              <a:solidFill>
                                <a:srgbClr val="002060"/>
                              </a:solidFill>
                              <a:latin typeface="UTM Avo" panose="02040603050506020204" pitchFamily="18" charset="0"/>
                            </a:rPr>
                            <m:t>7</m:t>
                          </m:r>
                        </m:den>
                      </m:f>
                    </m:oMath>
                  </m:oMathPara>
                </a14:m>
                <a:endParaRPr lang="en-US" sz="9600" dirty="0">
                  <a:solidFill>
                    <a:srgbClr val="002060"/>
                  </a:solidFill>
                  <a:latin typeface="UTM Avo" panose="02040603050506020204" pitchFamily="18" charset="0"/>
                </a:endParaRPr>
              </a:p>
            </p:txBody>
          </p:sp>
        </mc:Choice>
        <mc:Fallback xmlns="">
          <p:sp>
            <p:nvSpPr>
              <p:cNvPr id="20" name="TextBox 19">
                <a:extLst>
                  <a:ext uri="{FF2B5EF4-FFF2-40B4-BE49-F238E27FC236}">
                    <a16:creationId xmlns:a16="http://schemas.microsoft.com/office/drawing/2014/main" xmlns="" xmlns:a14="http://schemas.microsoft.com/office/drawing/2010/main" id="{6EE86121-1315-40CB-88B1-A1E230CE0FB3}"/>
                  </a:ext>
                </a:extLst>
              </p:cNvPr>
              <p:cNvSpPr txBox="1">
                <a:spLocks noRot="1" noChangeAspect="1" noMove="1" noResize="1" noEditPoints="1" noAdjustHandles="1" noChangeArrowheads="1" noChangeShapeType="1" noTextEdit="1"/>
              </p:cNvSpPr>
              <p:nvPr/>
            </p:nvSpPr>
            <p:spPr>
              <a:xfrm>
                <a:off x="2566991" y="2854675"/>
                <a:ext cx="1901389" cy="2939331"/>
              </a:xfrm>
              <a:prstGeom prst="rect">
                <a:avLst/>
              </a:prstGeom>
              <a:blipFill rotWithShape="1">
                <a:blip r:embed="rId8"/>
                <a:stretch>
                  <a:fillRect/>
                </a:stretch>
              </a:blipFill>
            </p:spPr>
            <p:txBody>
              <a:bodyPr/>
              <a:lstStyle/>
              <a:p>
                <a:r>
                  <a:rPr lang="en-US">
                    <a:noFill/>
                  </a:rPr>
                  <a:t> </a:t>
                </a:r>
              </a:p>
            </p:txBody>
          </p:sp>
        </mc:Fallback>
      </mc:AlternateContent>
      <p:sp>
        <p:nvSpPr>
          <p:cNvPr id="21" name="Arrow: Right 9">
            <a:extLst>
              <a:ext uri="{FF2B5EF4-FFF2-40B4-BE49-F238E27FC236}">
                <a16:creationId xmlns:a16="http://schemas.microsoft.com/office/drawing/2014/main" id="{0E24D36C-7BE6-49A9-B2E3-A16343AD8937}"/>
              </a:ext>
            </a:extLst>
          </p:cNvPr>
          <p:cNvSpPr/>
          <p:nvPr/>
        </p:nvSpPr>
        <p:spPr>
          <a:xfrm>
            <a:off x="5037390" y="3837186"/>
            <a:ext cx="2259455" cy="1560934"/>
          </a:xfrm>
          <a:prstGeom prst="rightArrow">
            <a:avLst>
              <a:gd name="adj1" fmla="val 53497"/>
              <a:gd name="adj2" fmla="val 57869"/>
            </a:avLst>
          </a:prstGeom>
          <a:solidFill>
            <a:srgbClr val="FFC000"/>
          </a:solidFill>
          <a:ln w="76200">
            <a:solidFill>
              <a:srgbClr val="0273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16ED5746-2609-4C78-8E78-FE85E51302C8}"/>
                  </a:ext>
                </a:extLst>
              </p:cNvPr>
              <p:cNvSpPr txBox="1"/>
              <p:nvPr/>
            </p:nvSpPr>
            <p:spPr>
              <a:xfrm>
                <a:off x="7561472" y="2835771"/>
                <a:ext cx="1901389" cy="295677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9600" b="1" i="1" smtClean="0">
                              <a:solidFill>
                                <a:srgbClr val="002060"/>
                              </a:solidFill>
                              <a:latin typeface="Cambria Math" panose="02040503050406030204" pitchFamily="18" charset="0"/>
                            </a:rPr>
                          </m:ctrlPr>
                        </m:fPr>
                        <m:num>
                          <m:r>
                            <m:rPr>
                              <m:nor/>
                            </m:rPr>
                            <a:rPr lang="en-US" sz="9600" b="1" i="0" smtClean="0">
                              <a:solidFill>
                                <a:srgbClr val="002060"/>
                              </a:solidFill>
                              <a:latin typeface="UTM Avo" panose="02040603050506020204" pitchFamily="18" charset="0"/>
                            </a:rPr>
                            <m:t>7</m:t>
                          </m:r>
                        </m:num>
                        <m:den>
                          <m:r>
                            <m:rPr>
                              <m:nor/>
                            </m:rPr>
                            <a:rPr lang="en-US" sz="9600" b="1" i="0" smtClean="0">
                              <a:solidFill>
                                <a:srgbClr val="002060"/>
                              </a:solidFill>
                              <a:latin typeface="UTM Avo" panose="02040603050506020204" pitchFamily="18" charset="0"/>
                            </a:rPr>
                            <m:t>4</m:t>
                          </m:r>
                        </m:den>
                      </m:f>
                    </m:oMath>
                  </m:oMathPara>
                </a14:m>
                <a:endParaRPr lang="en-US" sz="9600" b="1" dirty="0">
                  <a:solidFill>
                    <a:srgbClr val="002060"/>
                  </a:solidFill>
                  <a:latin typeface="UTM Avo" panose="02040603050506020204" pitchFamily="18" charset="0"/>
                </a:endParaRPr>
              </a:p>
            </p:txBody>
          </p:sp>
        </mc:Choice>
        <mc:Fallback xmlns="">
          <p:sp>
            <p:nvSpPr>
              <p:cNvPr id="22" name="TextBox 21">
                <a:extLst>
                  <a:ext uri="{FF2B5EF4-FFF2-40B4-BE49-F238E27FC236}">
                    <a16:creationId xmlns:a16="http://schemas.microsoft.com/office/drawing/2014/main" xmlns="" xmlns:a14="http://schemas.microsoft.com/office/drawing/2010/main" id="{16ED5746-2609-4C78-8E78-FE85E51302C8}"/>
                  </a:ext>
                </a:extLst>
              </p:cNvPr>
              <p:cNvSpPr txBox="1">
                <a:spLocks noRot="1" noChangeAspect="1" noMove="1" noResize="1" noEditPoints="1" noAdjustHandles="1" noChangeArrowheads="1" noChangeShapeType="1" noTextEdit="1"/>
              </p:cNvSpPr>
              <p:nvPr/>
            </p:nvSpPr>
            <p:spPr>
              <a:xfrm>
                <a:off x="7561471" y="2835763"/>
                <a:ext cx="1901389" cy="2956771"/>
              </a:xfrm>
              <a:prstGeom prst="rect">
                <a:avLst/>
              </a:prstGeom>
              <a:blipFill rotWithShape="1">
                <a:blip r:embed="rId9"/>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521988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
          <p:cNvGrpSpPr>
            <a:grpSpLocks/>
          </p:cNvGrpSpPr>
          <p:nvPr/>
        </p:nvGrpSpPr>
        <p:grpSpPr bwMode="auto">
          <a:xfrm>
            <a:off x="898425" y="130175"/>
            <a:ext cx="10769600" cy="590550"/>
            <a:chOff x="685800" y="304800"/>
            <a:chExt cx="8077200" cy="589981"/>
          </a:xfrm>
        </p:grpSpPr>
        <p:sp>
          <p:nvSpPr>
            <p:cNvPr id="3" name="Text Box 4"/>
            <p:cNvSpPr txBox="1">
              <a:spLocks noChangeArrowheads="1"/>
            </p:cNvSpPr>
            <p:nvPr/>
          </p:nvSpPr>
          <p:spPr bwMode="auto">
            <a:xfrm>
              <a:off x="685800" y="304800"/>
              <a:ext cx="8077200" cy="523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2800" b="1" dirty="0" err="1">
                  <a:solidFill>
                    <a:prstClr val="black"/>
                  </a:solidFill>
                  <a:latin typeface="Times New Roman" panose="02020603050405020304" pitchFamily="18" charset="0"/>
                  <a:cs typeface="Times New Roman" panose="02020603050405020304" pitchFamily="18" charset="0"/>
                </a:rPr>
                <a:t>Thứ</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sáu</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ngày</a:t>
              </a:r>
              <a:r>
                <a:rPr lang="en-US" altLang="en-US" sz="2800" b="1" dirty="0">
                  <a:solidFill>
                    <a:prstClr val="black"/>
                  </a:solidFill>
                  <a:latin typeface="Times New Roman" panose="02020603050405020304" pitchFamily="18" charset="0"/>
                  <a:cs typeface="Times New Roman" panose="02020603050405020304" pitchFamily="18" charset="0"/>
                </a:rPr>
                <a:t> 10 </a:t>
              </a:r>
              <a:r>
                <a:rPr lang="en-US" altLang="en-US" sz="2800" b="1" dirty="0" err="1">
                  <a:solidFill>
                    <a:prstClr val="black"/>
                  </a:solidFill>
                  <a:latin typeface="Times New Roman" panose="02020603050405020304" pitchFamily="18" charset="0"/>
                  <a:cs typeface="Times New Roman" panose="02020603050405020304" pitchFamily="18" charset="0"/>
                </a:rPr>
                <a:t>tháng</a:t>
              </a:r>
              <a:r>
                <a:rPr lang="en-US" altLang="en-US" sz="2800" b="1" dirty="0">
                  <a:solidFill>
                    <a:prstClr val="black"/>
                  </a:solidFill>
                  <a:latin typeface="Times New Roman" panose="02020603050405020304" pitchFamily="18" charset="0"/>
                  <a:cs typeface="Times New Roman" panose="02020603050405020304" pitchFamily="18" charset="0"/>
                </a:rPr>
                <a:t> 3  </a:t>
              </a:r>
              <a:r>
                <a:rPr lang="en-US" altLang="en-US" sz="2800" b="1" dirty="0" err="1">
                  <a:solidFill>
                    <a:prstClr val="black"/>
                  </a:solidFill>
                  <a:latin typeface="Times New Roman" panose="02020603050405020304" pitchFamily="18" charset="0"/>
                  <a:cs typeface="Times New Roman" panose="02020603050405020304" pitchFamily="18" charset="0"/>
                </a:rPr>
                <a:t>năm</a:t>
              </a:r>
              <a:r>
                <a:rPr lang="en-US" altLang="en-US" sz="2800" b="1" dirty="0">
                  <a:solidFill>
                    <a:prstClr val="black"/>
                  </a:solidFill>
                  <a:latin typeface="Times New Roman" panose="02020603050405020304" pitchFamily="18" charset="0"/>
                  <a:cs typeface="Times New Roman" panose="02020603050405020304" pitchFamily="18" charset="0"/>
                </a:rPr>
                <a:t> 2023</a:t>
              </a:r>
            </a:p>
          </p:txBody>
        </p:sp>
        <p:cxnSp>
          <p:nvCxnSpPr>
            <p:cNvPr id="4" name="Straight Connector 3"/>
            <p:cNvCxnSpPr/>
            <p:nvPr/>
          </p:nvCxnSpPr>
          <p:spPr>
            <a:xfrm>
              <a:off x="3827463" y="894781"/>
              <a:ext cx="1793875" cy="0"/>
            </a:xfrm>
            <a:prstGeom prst="line">
              <a:avLst/>
            </a:prstGeom>
            <a:ln w="19050">
              <a:solidFill>
                <a:srgbClr val="002060"/>
              </a:solidFill>
            </a:ln>
            <a:effectLst/>
          </p:spPr>
          <p:style>
            <a:lnRef idx="1">
              <a:schemeClr val="accent1"/>
            </a:lnRef>
            <a:fillRef idx="0">
              <a:schemeClr val="accent1"/>
            </a:fillRef>
            <a:effectRef idx="0">
              <a:schemeClr val="accent1"/>
            </a:effectRef>
            <a:fontRef idx="minor">
              <a:schemeClr val="tx1"/>
            </a:fontRef>
          </p:style>
        </p:cxnSp>
      </p:grpSp>
      <p:sp>
        <p:nvSpPr>
          <p:cNvPr id="5" name="Text Box 17"/>
          <p:cNvSpPr txBox="1">
            <a:spLocks noChangeArrowheads="1"/>
          </p:cNvSpPr>
          <p:nvPr/>
        </p:nvSpPr>
        <p:spPr bwMode="auto">
          <a:xfrm>
            <a:off x="5490129" y="730996"/>
            <a:ext cx="374226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50000"/>
              </a:spcBef>
              <a:buFontTx/>
              <a:buNone/>
            </a:pPr>
            <a:r>
              <a:rPr lang="en-US" altLang="en-US" sz="2800" b="1" dirty="0" err="1">
                <a:solidFill>
                  <a:prstClr val="black"/>
                </a:solidFill>
                <a:latin typeface="Times New Roman" panose="02020603050405020304" pitchFamily="18" charset="0"/>
                <a:cs typeface="Times New Roman" panose="02020603050405020304" pitchFamily="18" charset="0"/>
              </a:rPr>
              <a:t>Toán</a:t>
            </a:r>
            <a:endParaRPr lang="en-US" altLang="en-US" sz="2800" b="1" dirty="0">
              <a:solidFill>
                <a:prstClr val="black"/>
              </a:solidFill>
              <a:latin typeface="Times New Roman" panose="02020603050405020304" pitchFamily="18" charset="0"/>
              <a:cs typeface="Times New Roman" panose="02020603050405020304" pitchFamily="18" charset="0"/>
            </a:endParaRPr>
          </a:p>
        </p:txBody>
      </p:sp>
      <p:sp>
        <p:nvSpPr>
          <p:cNvPr id="6" name="Text Box 17"/>
          <p:cNvSpPr txBox="1">
            <a:spLocks noChangeArrowheads="1"/>
          </p:cNvSpPr>
          <p:nvPr/>
        </p:nvSpPr>
        <p:spPr bwMode="auto">
          <a:xfrm>
            <a:off x="4064620" y="1196056"/>
            <a:ext cx="686341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50000"/>
              </a:spcBef>
              <a:buFontTx/>
              <a:buNone/>
            </a:pPr>
            <a:r>
              <a:rPr lang="en-US" altLang="en-US" sz="4000" b="1" dirty="0" err="1">
                <a:solidFill>
                  <a:srgbClr val="FF0000"/>
                </a:solidFill>
                <a:latin typeface="Times New Roman" panose="02020603050405020304" pitchFamily="18" charset="0"/>
                <a:cs typeface="Times New Roman" panose="02020603050405020304" pitchFamily="18" charset="0"/>
              </a:rPr>
              <a:t>Phép</a:t>
            </a:r>
            <a:r>
              <a:rPr lang="en-US" altLang="en-US" sz="4000" b="1" dirty="0">
                <a:solidFill>
                  <a:srgbClr val="FF0000"/>
                </a:solidFill>
                <a:latin typeface="Times New Roman" panose="02020603050405020304" pitchFamily="18" charset="0"/>
                <a:cs typeface="Times New Roman" panose="02020603050405020304" pitchFamily="18" charset="0"/>
              </a:rPr>
              <a:t> chia </a:t>
            </a:r>
            <a:r>
              <a:rPr lang="en-US" altLang="en-US" sz="4000" b="1" dirty="0" err="1">
                <a:solidFill>
                  <a:srgbClr val="FF0000"/>
                </a:solidFill>
                <a:latin typeface="Times New Roman" panose="02020603050405020304" pitchFamily="18" charset="0"/>
                <a:cs typeface="Times New Roman" panose="02020603050405020304" pitchFamily="18" charset="0"/>
              </a:rPr>
              <a:t>phân</a:t>
            </a:r>
            <a:r>
              <a:rPr lang="en-US" altLang="en-US" sz="4000" b="1" dirty="0">
                <a:solidFill>
                  <a:srgbClr val="FF0000"/>
                </a:solidFill>
                <a:latin typeface="Times New Roman" panose="02020603050405020304" pitchFamily="18" charset="0"/>
                <a:cs typeface="Times New Roman" panose="02020603050405020304" pitchFamily="18" charset="0"/>
              </a:rPr>
              <a:t> </a:t>
            </a:r>
            <a:r>
              <a:rPr lang="en-US" altLang="en-US" sz="4000" b="1" dirty="0" err="1">
                <a:solidFill>
                  <a:srgbClr val="FF0000"/>
                </a:solidFill>
                <a:latin typeface="Times New Roman" panose="02020603050405020304" pitchFamily="18" charset="0"/>
                <a:cs typeface="Times New Roman" panose="02020603050405020304" pitchFamily="18" charset="0"/>
              </a:rPr>
              <a:t>số</a:t>
            </a:r>
            <a:endParaRPr lang="en-US" altLang="en-US" sz="4000" b="1" dirty="0">
              <a:solidFill>
                <a:srgbClr val="FF0000"/>
              </a:solidFill>
              <a:latin typeface="Times New Roman" panose="02020603050405020304" pitchFamily="18" charset="0"/>
              <a:cs typeface="Times New Roman" panose="02020603050405020304" pitchFamily="18" charset="0"/>
            </a:endParaRPr>
          </a:p>
        </p:txBody>
      </p:sp>
      <p:sp>
        <p:nvSpPr>
          <p:cNvPr id="7" name="矩形: 圆角 11">
            <a:extLst>
              <a:ext uri="{FF2B5EF4-FFF2-40B4-BE49-F238E27FC236}">
                <a16:creationId xmlns:a16="http://schemas.microsoft.com/office/drawing/2014/main" id="{6FE56FE4-6B10-49FC-BE0D-93AFF93E60A4}"/>
              </a:ext>
            </a:extLst>
          </p:cNvPr>
          <p:cNvSpPr/>
          <p:nvPr/>
        </p:nvSpPr>
        <p:spPr>
          <a:xfrm>
            <a:off x="21219" y="2318683"/>
            <a:ext cx="12192000" cy="5063691"/>
          </a:xfrm>
          <a:prstGeom prst="roundRect">
            <a:avLst/>
          </a:prstGeom>
          <a:solidFill>
            <a:schemeClr val="bg1"/>
          </a:solidFill>
          <a:ln w="101600">
            <a:solidFill>
              <a:srgbClr val="02736A"/>
            </a:solidFill>
          </a:ln>
          <a:effectLst>
            <a:outerShdw blurRad="50800" dist="139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1" name="矩形 7"/>
          <p:cNvSpPr/>
          <p:nvPr/>
        </p:nvSpPr>
        <p:spPr>
          <a:xfrm>
            <a:off x="1521509" y="911423"/>
            <a:ext cx="2952907" cy="1107996"/>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defRPr/>
            </a:pPr>
            <a:endParaRPr lang="zh-CN" altLang="en-US" sz="4400" b="1" spc="300" dirty="0">
              <a:solidFill>
                <a:schemeClr val="bg1"/>
              </a:solidFill>
              <a:latin typeface="UTM Flamenco" panose="02040603050506020204" pitchFamily="18" charset="0"/>
              <a:ea typeface="微软雅黑" panose="020B0503020204020204" pitchFamily="34" charset="-122"/>
              <a:sym typeface="微软雅黑" panose="020B0503020204020204" charset="-122"/>
            </a:endParaRPr>
          </a:p>
        </p:txBody>
      </p:sp>
      <p:pic>
        <p:nvPicPr>
          <p:cNvPr id="13" name="图片 2" descr="6"/>
          <p:cNvPicPr>
            <a:picLocks noChangeAspect="1"/>
          </p:cNvPicPr>
          <p:nvPr/>
        </p:nvPicPr>
        <p:blipFill>
          <a:blip r:embed="rId3"/>
          <a:srcRect r="74368"/>
          <a:stretch>
            <a:fillRect/>
          </a:stretch>
        </p:blipFill>
        <p:spPr>
          <a:xfrm>
            <a:off x="-3805" y="5150485"/>
            <a:ext cx="1602105" cy="2278380"/>
          </a:xfrm>
          <a:prstGeom prst="rect">
            <a:avLst/>
          </a:prstGeom>
        </p:spPr>
      </p:pic>
      <p:pic>
        <p:nvPicPr>
          <p:cNvPr id="14" name="图片 4" descr="6"/>
          <p:cNvPicPr>
            <a:picLocks noChangeAspect="1"/>
          </p:cNvPicPr>
          <p:nvPr/>
        </p:nvPicPr>
        <p:blipFill>
          <a:blip r:embed="rId3"/>
          <a:srcRect l="47449" t="21697"/>
          <a:stretch>
            <a:fillRect/>
          </a:stretch>
        </p:blipFill>
        <p:spPr>
          <a:xfrm>
            <a:off x="9054470" y="5709821"/>
            <a:ext cx="3137535" cy="1704340"/>
          </a:xfrm>
          <a:prstGeom prst="rect">
            <a:avLst/>
          </a:prstGeom>
        </p:spPr>
      </p:pic>
      <p:pic>
        <p:nvPicPr>
          <p:cNvPr id="12" name="图片 5">
            <a:extLst>
              <a:ext uri="{FF2B5EF4-FFF2-40B4-BE49-F238E27FC236}">
                <a16:creationId xmlns:a16="http://schemas.microsoft.com/office/drawing/2014/main" id="{77A8F314-F0C5-415D-ACF5-844E12733334}"/>
              </a:ext>
            </a:extLst>
          </p:cNvPr>
          <p:cNvPicPr>
            <a:picLocks noChangeAspect="1"/>
          </p:cNvPicPr>
          <p:nvPr/>
        </p:nvPicPr>
        <p:blipFill rotWithShape="1">
          <a:blip r:embed="rId4">
            <a:lum contrast="20000"/>
          </a:blip>
          <a:srcRect t="-1" r="54732" b="80724"/>
          <a:stretch/>
        </p:blipFill>
        <p:spPr>
          <a:xfrm>
            <a:off x="-839445" y="5732239"/>
            <a:ext cx="13031445" cy="1169833"/>
          </a:xfrm>
          <a:prstGeom prst="rect">
            <a:avLst/>
          </a:prstGeom>
          <a:effectLst>
            <a:outerShdw blurRad="63500" sx="102000" sy="102000" algn="ctr" rotWithShape="0">
              <a:prstClr val="black">
                <a:alpha val="40000"/>
              </a:prstClr>
            </a:outerShdw>
          </a:effectLst>
        </p:spPr>
      </p:pic>
      <p:pic>
        <p:nvPicPr>
          <p:cNvPr id="15" name="Picture 4" descr="Cartoon Flower Illustration With Lovely And Cute Design Stock Vector -  Illustration of floral, collect: 105866793">
            <a:extLst>
              <a:ext uri="{FF2B5EF4-FFF2-40B4-BE49-F238E27FC236}">
                <a16:creationId xmlns:a16="http://schemas.microsoft.com/office/drawing/2014/main" id="{5A6BDDF2-1429-474D-8994-C37B4A5EE27C}"/>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6750" b="90000" l="10000" r="90000"/>
                    </a14:imgEffect>
                  </a14:imgLayer>
                </a14:imgProps>
              </a:ext>
              <a:ext uri="{28A0092B-C50C-407E-A947-70E740481C1C}">
                <a14:useLocalDpi xmlns:a14="http://schemas.microsoft.com/office/drawing/2010/main" val="0"/>
              </a:ext>
            </a:extLst>
          </a:blip>
          <a:srcRect/>
          <a:stretch>
            <a:fillRect/>
          </a:stretch>
        </p:blipFill>
        <p:spPr bwMode="auto">
          <a:xfrm>
            <a:off x="-115458" y="4761409"/>
            <a:ext cx="2256276" cy="2256276"/>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6" descr="Colorful tulip flower cartoon icons. Nature flower spring and summer in  garden isolated on white background. Botanical concept. Floral in flat  design style. Vector design element illustration 2119765 Vector Art at  Vecteezy">
            <a:extLst>
              <a:ext uri="{FF2B5EF4-FFF2-40B4-BE49-F238E27FC236}">
                <a16:creationId xmlns:a16="http://schemas.microsoft.com/office/drawing/2014/main" id="{6538EE67-1FEF-4C3D-9212-DD3E31749100}"/>
              </a:ext>
            </a:extLst>
          </p:cNvPr>
          <p:cNvPicPr>
            <a:picLocks noChangeAspect="1" noChangeArrowheads="1"/>
          </p:cNvPicPr>
          <p:nvPr/>
        </p:nvPicPr>
        <p:blipFill rotWithShape="1">
          <a:blip r:embed="rId7" cstate="print">
            <a:clrChange>
              <a:clrFrom>
                <a:srgbClr val="FEFEFE"/>
              </a:clrFrom>
              <a:clrTo>
                <a:srgbClr val="FEFEFE">
                  <a:alpha val="0"/>
                </a:srgbClr>
              </a:clrTo>
            </a:clrChange>
            <a:extLst>
              <a:ext uri="{28A0092B-C50C-407E-A947-70E740481C1C}">
                <a14:useLocalDpi xmlns:a14="http://schemas.microsoft.com/office/drawing/2010/main" val="0"/>
              </a:ext>
            </a:extLst>
          </a:blip>
          <a:srcRect l="17167" t="17165" r="16779" b="15589"/>
          <a:stretch/>
        </p:blipFill>
        <p:spPr bwMode="auto">
          <a:xfrm>
            <a:off x="10943424" y="5286393"/>
            <a:ext cx="985525" cy="1003282"/>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6EE86121-1315-40CB-88B1-A1E230CE0FB3}"/>
                  </a:ext>
                </a:extLst>
              </p:cNvPr>
              <p:cNvSpPr txBox="1"/>
              <p:nvPr/>
            </p:nvSpPr>
            <p:spPr>
              <a:xfrm>
                <a:off x="2651852" y="3025616"/>
                <a:ext cx="1901389" cy="297472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9600" b="1" i="1" smtClean="0">
                              <a:solidFill>
                                <a:srgbClr val="002060"/>
                              </a:solidFill>
                              <a:latin typeface="Cambria Math" panose="02040503050406030204" pitchFamily="18" charset="0"/>
                            </a:rPr>
                          </m:ctrlPr>
                        </m:fPr>
                        <m:num>
                          <m:r>
                            <m:rPr>
                              <m:nor/>
                            </m:rPr>
                            <a:rPr lang="en-US" sz="9600" b="1" i="0" smtClean="0">
                              <a:solidFill>
                                <a:srgbClr val="002060"/>
                              </a:solidFill>
                              <a:latin typeface="UTM Avo" panose="02040603050506020204" pitchFamily="18" charset="0"/>
                            </a:rPr>
                            <m:t>3</m:t>
                          </m:r>
                        </m:num>
                        <m:den>
                          <m:r>
                            <m:rPr>
                              <m:nor/>
                            </m:rPr>
                            <a:rPr lang="en-US" sz="9600" b="1" i="0" smtClean="0">
                              <a:solidFill>
                                <a:srgbClr val="002060"/>
                              </a:solidFill>
                              <a:latin typeface="UTM Avo" panose="02040603050506020204" pitchFamily="18" charset="0"/>
                            </a:rPr>
                            <m:t>5</m:t>
                          </m:r>
                        </m:den>
                      </m:f>
                    </m:oMath>
                  </m:oMathPara>
                </a14:m>
                <a:endParaRPr lang="en-US" sz="9600" dirty="0">
                  <a:solidFill>
                    <a:srgbClr val="002060"/>
                  </a:solidFill>
                  <a:latin typeface="UTM Avo" panose="02040603050506020204" pitchFamily="18" charset="0"/>
                </a:endParaRPr>
              </a:p>
            </p:txBody>
          </p:sp>
        </mc:Choice>
        <mc:Fallback xmlns="">
          <p:sp>
            <p:nvSpPr>
              <p:cNvPr id="17" name="TextBox 16">
                <a:extLst>
                  <a:ext uri="{FF2B5EF4-FFF2-40B4-BE49-F238E27FC236}">
                    <a16:creationId xmlns:a16="http://schemas.microsoft.com/office/drawing/2014/main" xmlns="" xmlns:a14="http://schemas.microsoft.com/office/drawing/2010/main" id="{6EE86121-1315-40CB-88B1-A1E230CE0FB3}"/>
                  </a:ext>
                </a:extLst>
              </p:cNvPr>
              <p:cNvSpPr txBox="1">
                <a:spLocks noRot="1" noChangeAspect="1" noMove="1" noResize="1" noEditPoints="1" noAdjustHandles="1" noChangeArrowheads="1" noChangeShapeType="1" noTextEdit="1"/>
              </p:cNvSpPr>
              <p:nvPr/>
            </p:nvSpPr>
            <p:spPr>
              <a:xfrm>
                <a:off x="2651851" y="3025608"/>
                <a:ext cx="1901389" cy="2974725"/>
              </a:xfrm>
              <a:prstGeom prst="rect">
                <a:avLst/>
              </a:prstGeom>
              <a:blipFill rotWithShape="1">
                <a:blip r:embed="rId8"/>
                <a:stretch>
                  <a:fillRect/>
                </a:stretch>
              </a:blipFill>
            </p:spPr>
            <p:txBody>
              <a:bodyPr/>
              <a:lstStyle/>
              <a:p>
                <a:r>
                  <a:rPr lang="en-US">
                    <a:noFill/>
                  </a:rPr>
                  <a:t> </a:t>
                </a:r>
              </a:p>
            </p:txBody>
          </p:sp>
        </mc:Fallback>
      </mc:AlternateContent>
      <p:sp>
        <p:nvSpPr>
          <p:cNvPr id="18" name="Arrow: Right 9">
            <a:extLst>
              <a:ext uri="{FF2B5EF4-FFF2-40B4-BE49-F238E27FC236}">
                <a16:creationId xmlns:a16="http://schemas.microsoft.com/office/drawing/2014/main" id="{0E24D36C-7BE6-49A9-B2E3-A16343AD8937}"/>
              </a:ext>
            </a:extLst>
          </p:cNvPr>
          <p:cNvSpPr/>
          <p:nvPr/>
        </p:nvSpPr>
        <p:spPr>
          <a:xfrm>
            <a:off x="5122250" y="4008119"/>
            <a:ext cx="2259455" cy="1560934"/>
          </a:xfrm>
          <a:prstGeom prst="rightArrow">
            <a:avLst>
              <a:gd name="adj1" fmla="val 53497"/>
              <a:gd name="adj2" fmla="val 57869"/>
            </a:avLst>
          </a:prstGeom>
          <a:solidFill>
            <a:srgbClr val="FFC000"/>
          </a:solidFill>
          <a:ln w="76200">
            <a:solidFill>
              <a:srgbClr val="0273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16ED5746-2609-4C78-8E78-FE85E51302C8}"/>
                  </a:ext>
                </a:extLst>
              </p:cNvPr>
              <p:cNvSpPr txBox="1"/>
              <p:nvPr/>
            </p:nvSpPr>
            <p:spPr>
              <a:xfrm>
                <a:off x="7646332" y="3006704"/>
                <a:ext cx="1901389" cy="295677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9600" b="1" i="1" smtClean="0">
                              <a:solidFill>
                                <a:srgbClr val="002060"/>
                              </a:solidFill>
                              <a:latin typeface="Cambria Math" panose="02040503050406030204" pitchFamily="18" charset="0"/>
                            </a:rPr>
                          </m:ctrlPr>
                        </m:fPr>
                        <m:num>
                          <m:r>
                            <m:rPr>
                              <m:nor/>
                            </m:rPr>
                            <a:rPr lang="en-US" sz="9600" b="1" i="0" smtClean="0">
                              <a:solidFill>
                                <a:srgbClr val="002060"/>
                              </a:solidFill>
                              <a:latin typeface="UTM Avo" panose="02040603050506020204" pitchFamily="18" charset="0"/>
                            </a:rPr>
                            <m:t>5</m:t>
                          </m:r>
                        </m:num>
                        <m:den>
                          <m:r>
                            <m:rPr>
                              <m:nor/>
                            </m:rPr>
                            <a:rPr lang="en-US" sz="9600" b="1" i="0" smtClean="0">
                              <a:solidFill>
                                <a:srgbClr val="002060"/>
                              </a:solidFill>
                              <a:latin typeface="UTM Avo" panose="02040603050506020204" pitchFamily="18" charset="0"/>
                            </a:rPr>
                            <m:t>3</m:t>
                          </m:r>
                        </m:den>
                      </m:f>
                    </m:oMath>
                  </m:oMathPara>
                </a14:m>
                <a:endParaRPr lang="en-US" sz="9600" b="1" dirty="0">
                  <a:solidFill>
                    <a:srgbClr val="002060"/>
                  </a:solidFill>
                  <a:latin typeface="UTM Avo" panose="02040603050506020204" pitchFamily="18" charset="0"/>
                </a:endParaRPr>
              </a:p>
            </p:txBody>
          </p:sp>
        </mc:Choice>
        <mc:Fallback xmlns="">
          <p:sp>
            <p:nvSpPr>
              <p:cNvPr id="19" name="TextBox 18">
                <a:extLst>
                  <a:ext uri="{FF2B5EF4-FFF2-40B4-BE49-F238E27FC236}">
                    <a16:creationId xmlns:a16="http://schemas.microsoft.com/office/drawing/2014/main" xmlns="" xmlns:a14="http://schemas.microsoft.com/office/drawing/2010/main" id="{16ED5746-2609-4C78-8E78-FE85E51302C8}"/>
                  </a:ext>
                </a:extLst>
              </p:cNvPr>
              <p:cNvSpPr txBox="1">
                <a:spLocks noRot="1" noChangeAspect="1" noMove="1" noResize="1" noEditPoints="1" noAdjustHandles="1" noChangeArrowheads="1" noChangeShapeType="1" noTextEdit="1"/>
              </p:cNvSpPr>
              <p:nvPr/>
            </p:nvSpPr>
            <p:spPr>
              <a:xfrm>
                <a:off x="7646331" y="3006696"/>
                <a:ext cx="1901389" cy="2956771"/>
              </a:xfrm>
              <a:prstGeom prst="rect">
                <a:avLst/>
              </a:prstGeom>
              <a:blipFill rotWithShape="1">
                <a:blip r:embed="rId9"/>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807338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
          <p:cNvGrpSpPr>
            <a:grpSpLocks/>
          </p:cNvGrpSpPr>
          <p:nvPr/>
        </p:nvGrpSpPr>
        <p:grpSpPr bwMode="auto">
          <a:xfrm>
            <a:off x="914400" y="73025"/>
            <a:ext cx="10769600" cy="590550"/>
            <a:chOff x="685800" y="304800"/>
            <a:chExt cx="8077200" cy="589981"/>
          </a:xfrm>
        </p:grpSpPr>
        <p:sp>
          <p:nvSpPr>
            <p:cNvPr id="3" name="Text Box 4"/>
            <p:cNvSpPr txBox="1">
              <a:spLocks noChangeArrowheads="1"/>
            </p:cNvSpPr>
            <p:nvPr/>
          </p:nvSpPr>
          <p:spPr bwMode="auto">
            <a:xfrm>
              <a:off x="685800" y="304800"/>
              <a:ext cx="8077200" cy="523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2800" b="1" dirty="0" err="1">
                  <a:solidFill>
                    <a:prstClr val="black"/>
                  </a:solidFill>
                  <a:latin typeface="Times New Roman" panose="02020603050405020304" pitchFamily="18" charset="0"/>
                  <a:cs typeface="Times New Roman" panose="02020603050405020304" pitchFamily="18" charset="0"/>
                </a:rPr>
                <a:t>Thứ</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sáu</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ngày</a:t>
              </a:r>
              <a:r>
                <a:rPr lang="en-US" altLang="en-US" sz="2800" b="1" dirty="0">
                  <a:solidFill>
                    <a:prstClr val="black"/>
                  </a:solidFill>
                  <a:latin typeface="Times New Roman" panose="02020603050405020304" pitchFamily="18" charset="0"/>
                  <a:cs typeface="Times New Roman" panose="02020603050405020304" pitchFamily="18" charset="0"/>
                </a:rPr>
                <a:t> 10 </a:t>
              </a:r>
              <a:r>
                <a:rPr lang="en-US" altLang="en-US" sz="2800" b="1" dirty="0" err="1">
                  <a:solidFill>
                    <a:prstClr val="black"/>
                  </a:solidFill>
                  <a:latin typeface="Times New Roman" panose="02020603050405020304" pitchFamily="18" charset="0"/>
                  <a:cs typeface="Times New Roman" panose="02020603050405020304" pitchFamily="18" charset="0"/>
                </a:rPr>
                <a:t>tháng</a:t>
              </a:r>
              <a:r>
                <a:rPr lang="en-US" altLang="en-US" sz="2800" b="1" dirty="0">
                  <a:solidFill>
                    <a:prstClr val="black"/>
                  </a:solidFill>
                  <a:latin typeface="Times New Roman" panose="02020603050405020304" pitchFamily="18" charset="0"/>
                  <a:cs typeface="Times New Roman" panose="02020603050405020304" pitchFamily="18" charset="0"/>
                </a:rPr>
                <a:t> 3  </a:t>
              </a:r>
              <a:r>
                <a:rPr lang="en-US" altLang="en-US" sz="2800" b="1" dirty="0" err="1">
                  <a:solidFill>
                    <a:prstClr val="black"/>
                  </a:solidFill>
                  <a:latin typeface="Times New Roman" panose="02020603050405020304" pitchFamily="18" charset="0"/>
                  <a:cs typeface="Times New Roman" panose="02020603050405020304" pitchFamily="18" charset="0"/>
                </a:rPr>
                <a:t>năm</a:t>
              </a:r>
              <a:r>
                <a:rPr lang="en-US" altLang="en-US" sz="2800" b="1" dirty="0">
                  <a:solidFill>
                    <a:prstClr val="black"/>
                  </a:solidFill>
                  <a:latin typeface="Times New Roman" panose="02020603050405020304" pitchFamily="18" charset="0"/>
                  <a:cs typeface="Times New Roman" panose="02020603050405020304" pitchFamily="18" charset="0"/>
                </a:rPr>
                <a:t> 2023</a:t>
              </a:r>
            </a:p>
          </p:txBody>
        </p:sp>
        <p:cxnSp>
          <p:nvCxnSpPr>
            <p:cNvPr id="4" name="Straight Connector 3"/>
            <p:cNvCxnSpPr/>
            <p:nvPr/>
          </p:nvCxnSpPr>
          <p:spPr>
            <a:xfrm>
              <a:off x="3827463" y="894781"/>
              <a:ext cx="1793875" cy="0"/>
            </a:xfrm>
            <a:prstGeom prst="line">
              <a:avLst/>
            </a:prstGeom>
            <a:ln w="19050">
              <a:solidFill>
                <a:srgbClr val="002060"/>
              </a:solidFill>
            </a:ln>
            <a:effectLst/>
          </p:spPr>
          <p:style>
            <a:lnRef idx="1">
              <a:schemeClr val="accent1"/>
            </a:lnRef>
            <a:fillRef idx="0">
              <a:schemeClr val="accent1"/>
            </a:fillRef>
            <a:effectRef idx="0">
              <a:schemeClr val="accent1"/>
            </a:effectRef>
            <a:fontRef idx="minor">
              <a:schemeClr val="tx1"/>
            </a:fontRef>
          </p:style>
        </p:cxnSp>
      </p:grpSp>
      <p:sp>
        <p:nvSpPr>
          <p:cNvPr id="5" name="Text Box 17"/>
          <p:cNvSpPr txBox="1">
            <a:spLocks noChangeArrowheads="1"/>
          </p:cNvSpPr>
          <p:nvPr/>
        </p:nvSpPr>
        <p:spPr bwMode="auto">
          <a:xfrm>
            <a:off x="5384801" y="645270"/>
            <a:ext cx="374226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50000"/>
              </a:spcBef>
              <a:buFontTx/>
              <a:buNone/>
            </a:pPr>
            <a:r>
              <a:rPr lang="en-US" altLang="en-US" sz="2800" b="1" dirty="0" err="1">
                <a:solidFill>
                  <a:prstClr val="black"/>
                </a:solidFill>
                <a:latin typeface="Times New Roman" panose="02020603050405020304" pitchFamily="18" charset="0"/>
                <a:cs typeface="Times New Roman" panose="02020603050405020304" pitchFamily="18" charset="0"/>
              </a:rPr>
              <a:t>Toán</a:t>
            </a:r>
            <a:endParaRPr lang="en-US" altLang="en-US" sz="2800" b="1" dirty="0">
              <a:solidFill>
                <a:prstClr val="black"/>
              </a:solidFill>
              <a:latin typeface="Times New Roman" panose="02020603050405020304" pitchFamily="18" charset="0"/>
              <a:cs typeface="Times New Roman" panose="02020603050405020304" pitchFamily="18" charset="0"/>
            </a:endParaRPr>
          </a:p>
        </p:txBody>
      </p:sp>
      <p:sp>
        <p:nvSpPr>
          <p:cNvPr id="6" name="Text Box 17"/>
          <p:cNvSpPr txBox="1">
            <a:spLocks noChangeArrowheads="1"/>
          </p:cNvSpPr>
          <p:nvPr/>
        </p:nvSpPr>
        <p:spPr bwMode="auto">
          <a:xfrm>
            <a:off x="4229764" y="1130227"/>
            <a:ext cx="686341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50000"/>
              </a:spcBef>
              <a:buFontTx/>
              <a:buNone/>
            </a:pPr>
            <a:r>
              <a:rPr lang="en-US" altLang="en-US" sz="3000" b="1" dirty="0" err="1">
                <a:solidFill>
                  <a:srgbClr val="FF0000"/>
                </a:solidFill>
                <a:latin typeface="Times New Roman" panose="02020603050405020304" pitchFamily="18" charset="0"/>
                <a:cs typeface="Times New Roman" panose="02020603050405020304" pitchFamily="18" charset="0"/>
              </a:rPr>
              <a:t>Phép</a:t>
            </a:r>
            <a:r>
              <a:rPr lang="en-US" altLang="en-US" sz="3000" b="1" dirty="0">
                <a:solidFill>
                  <a:srgbClr val="FF0000"/>
                </a:solidFill>
                <a:latin typeface="Times New Roman" panose="02020603050405020304" pitchFamily="18" charset="0"/>
                <a:cs typeface="Times New Roman" panose="02020603050405020304" pitchFamily="18" charset="0"/>
              </a:rPr>
              <a:t> chia </a:t>
            </a:r>
            <a:r>
              <a:rPr lang="en-US" altLang="en-US" sz="3000" b="1" dirty="0" err="1">
                <a:solidFill>
                  <a:srgbClr val="FF0000"/>
                </a:solidFill>
                <a:latin typeface="Times New Roman" panose="02020603050405020304" pitchFamily="18" charset="0"/>
                <a:cs typeface="Times New Roman" panose="02020603050405020304" pitchFamily="18" charset="0"/>
              </a:rPr>
              <a:t>phân</a:t>
            </a:r>
            <a:r>
              <a:rPr lang="en-US" altLang="en-US" sz="3000" b="1" dirty="0">
                <a:solidFill>
                  <a:srgbClr val="FF0000"/>
                </a:solidFill>
                <a:latin typeface="Times New Roman" panose="02020603050405020304" pitchFamily="18" charset="0"/>
                <a:cs typeface="Times New Roman" panose="02020603050405020304" pitchFamily="18" charset="0"/>
              </a:rPr>
              <a:t> </a:t>
            </a:r>
            <a:r>
              <a:rPr lang="en-US" altLang="en-US" sz="3000" b="1" dirty="0" err="1">
                <a:solidFill>
                  <a:srgbClr val="FF0000"/>
                </a:solidFill>
                <a:latin typeface="Times New Roman" panose="02020603050405020304" pitchFamily="18" charset="0"/>
                <a:cs typeface="Times New Roman" panose="02020603050405020304" pitchFamily="18" charset="0"/>
              </a:rPr>
              <a:t>số</a:t>
            </a:r>
            <a:endParaRPr lang="en-US" altLang="en-US" sz="3000" b="1" dirty="0">
              <a:solidFill>
                <a:srgbClr val="FF0000"/>
              </a:solidFill>
              <a:latin typeface="Times New Roman" panose="02020603050405020304" pitchFamily="18" charset="0"/>
              <a:cs typeface="Times New Roman" panose="02020603050405020304" pitchFamily="18" charset="0"/>
            </a:endParaRPr>
          </a:p>
        </p:txBody>
      </p:sp>
      <p:pic>
        <p:nvPicPr>
          <p:cNvPr id="40" name="图片 7" descr="6"/>
          <p:cNvPicPr>
            <a:picLocks noChangeAspect="1"/>
          </p:cNvPicPr>
          <p:nvPr/>
        </p:nvPicPr>
        <p:blipFill>
          <a:blip r:embed="rId3"/>
          <a:srcRect r="74368"/>
          <a:stretch>
            <a:fillRect/>
          </a:stretch>
        </p:blipFill>
        <p:spPr>
          <a:xfrm>
            <a:off x="-3805" y="4604385"/>
            <a:ext cx="1602105" cy="2278380"/>
          </a:xfrm>
          <a:prstGeom prst="rect">
            <a:avLst/>
          </a:prstGeom>
        </p:spPr>
      </p:pic>
      <p:pic>
        <p:nvPicPr>
          <p:cNvPr id="41" name="图片 8" descr="6"/>
          <p:cNvPicPr>
            <a:picLocks noChangeAspect="1"/>
          </p:cNvPicPr>
          <p:nvPr/>
        </p:nvPicPr>
        <p:blipFill>
          <a:blip r:embed="rId3"/>
          <a:srcRect l="47449" t="21697"/>
          <a:stretch>
            <a:fillRect/>
          </a:stretch>
        </p:blipFill>
        <p:spPr>
          <a:xfrm>
            <a:off x="9053201" y="5132705"/>
            <a:ext cx="3137535" cy="1704340"/>
          </a:xfrm>
          <a:prstGeom prst="rect">
            <a:avLst/>
          </a:prstGeom>
        </p:spPr>
      </p:pic>
      <p:sp>
        <p:nvSpPr>
          <p:cNvPr id="42" name="矩形 13">
            <a:extLst>
              <a:ext uri="{FF2B5EF4-FFF2-40B4-BE49-F238E27FC236}">
                <a16:creationId xmlns:a16="http://schemas.microsoft.com/office/drawing/2014/main" id="{16BC682C-430E-4A2E-8FBC-9146623E9995}"/>
              </a:ext>
            </a:extLst>
          </p:cNvPr>
          <p:cNvSpPr/>
          <p:nvPr/>
        </p:nvSpPr>
        <p:spPr>
          <a:xfrm>
            <a:off x="1597709" y="420924"/>
            <a:ext cx="2952907" cy="1107996"/>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defRPr/>
            </a:pPr>
            <a:endParaRPr lang="zh-CN" altLang="en-US" sz="4400" b="1" spc="300" dirty="0">
              <a:solidFill>
                <a:schemeClr val="bg1"/>
              </a:solidFill>
              <a:latin typeface="微软雅黑" panose="020B0503020204020204" pitchFamily="34" charset="-122"/>
              <a:ea typeface="微软雅黑" panose="020B0503020204020204" pitchFamily="34" charset="-122"/>
              <a:sym typeface="微软雅黑" panose="020B0503020204020204" charset="-122"/>
            </a:endParaRPr>
          </a:p>
        </p:txBody>
      </p:sp>
      <p:sp>
        <p:nvSpPr>
          <p:cNvPr id="43" name="MH_SubTitle_1">
            <a:extLst>
              <a:ext uri="{FF2B5EF4-FFF2-40B4-BE49-F238E27FC236}">
                <a16:creationId xmlns:a16="http://schemas.microsoft.com/office/drawing/2014/main" id="{0097F5DC-77C0-4B0E-9C56-84DA669C19B7}"/>
              </a:ext>
            </a:extLst>
          </p:cNvPr>
          <p:cNvSpPr>
            <a:spLocks/>
          </p:cNvSpPr>
          <p:nvPr>
            <p:custDataLst>
              <p:tags r:id="rId1"/>
            </p:custDataLst>
          </p:nvPr>
        </p:nvSpPr>
        <p:spPr bwMode="auto">
          <a:xfrm>
            <a:off x="409481" y="1809203"/>
            <a:ext cx="4815895" cy="1213509"/>
          </a:xfrm>
          <a:custGeom>
            <a:avLst/>
            <a:gdLst>
              <a:gd name="T0" fmla="*/ 2147483646 w 30720"/>
              <a:gd name="T1" fmla="*/ 2147483646 h 11496"/>
              <a:gd name="T2" fmla="*/ 2147483646 w 30720"/>
              <a:gd name="T3" fmla="*/ 2147483646 h 11496"/>
              <a:gd name="T4" fmla="*/ 2147483646 w 30720"/>
              <a:gd name="T5" fmla="*/ 2147483646 h 11496"/>
              <a:gd name="T6" fmla="*/ 2147483646 w 30720"/>
              <a:gd name="T7" fmla="*/ 2147483646 h 11496"/>
              <a:gd name="T8" fmla="*/ 2147483646 w 30720"/>
              <a:gd name="T9" fmla="*/ 2147483646 h 11496"/>
              <a:gd name="T10" fmla="*/ 2147483646 w 30720"/>
              <a:gd name="T11" fmla="*/ 2147483646 h 11496"/>
              <a:gd name="T12" fmla="*/ 2147483646 w 30720"/>
              <a:gd name="T13" fmla="*/ 2147483646 h 11496"/>
              <a:gd name="T14" fmla="*/ 2147483646 w 30720"/>
              <a:gd name="T15" fmla="*/ 2147483646 h 11496"/>
              <a:gd name="T16" fmla="*/ 2147483646 w 30720"/>
              <a:gd name="T17" fmla="*/ 2147483646 h 11496"/>
              <a:gd name="T18" fmla="*/ 2147483646 w 30720"/>
              <a:gd name="T19" fmla="*/ 2147483646 h 11496"/>
              <a:gd name="T20" fmla="*/ 2147483646 w 30720"/>
              <a:gd name="T21" fmla="*/ 2147483646 h 11496"/>
              <a:gd name="T22" fmla="*/ 2147483646 w 30720"/>
              <a:gd name="T23" fmla="*/ 2147483646 h 11496"/>
              <a:gd name="T24" fmla="*/ 2147483646 w 30720"/>
              <a:gd name="T25" fmla="*/ 2147483646 h 11496"/>
              <a:gd name="T26" fmla="*/ 2147483646 w 30720"/>
              <a:gd name="T27" fmla="*/ 2147483646 h 11496"/>
              <a:gd name="T28" fmla="*/ 2147483646 w 30720"/>
              <a:gd name="T29" fmla="*/ 2147483646 h 11496"/>
              <a:gd name="T30" fmla="*/ 2147483646 w 30720"/>
              <a:gd name="T31" fmla="*/ 2147483646 h 11496"/>
              <a:gd name="T32" fmla="*/ 2147483646 w 30720"/>
              <a:gd name="T33" fmla="*/ 2147483646 h 11496"/>
              <a:gd name="T34" fmla="*/ 2147483646 w 30720"/>
              <a:gd name="T35" fmla="*/ 2147483646 h 11496"/>
              <a:gd name="T36" fmla="*/ 2147483646 w 30720"/>
              <a:gd name="T37" fmla="*/ 2147483646 h 11496"/>
              <a:gd name="T38" fmla="*/ 2147483646 w 30720"/>
              <a:gd name="T39" fmla="*/ 2147483646 h 11496"/>
              <a:gd name="T40" fmla="*/ 2147483646 w 30720"/>
              <a:gd name="T41" fmla="*/ 2147483646 h 11496"/>
              <a:gd name="T42" fmla="*/ 2147483646 w 30720"/>
              <a:gd name="T43" fmla="*/ 2147483646 h 11496"/>
              <a:gd name="T44" fmla="*/ 2147483646 w 30720"/>
              <a:gd name="T45" fmla="*/ 2147483646 h 11496"/>
              <a:gd name="T46" fmla="*/ 2147483646 w 30720"/>
              <a:gd name="T47" fmla="*/ 2147483646 h 11496"/>
              <a:gd name="T48" fmla="*/ 2147483646 w 30720"/>
              <a:gd name="T49" fmla="*/ 2147483646 h 11496"/>
              <a:gd name="T50" fmla="*/ 2147483646 w 30720"/>
              <a:gd name="T51" fmla="*/ 2147483646 h 11496"/>
              <a:gd name="T52" fmla="*/ 2147483646 w 30720"/>
              <a:gd name="T53" fmla="*/ 2147483646 h 11496"/>
              <a:gd name="T54" fmla="*/ 2147483646 w 30720"/>
              <a:gd name="T55" fmla="*/ 2147483646 h 11496"/>
              <a:gd name="T56" fmla="*/ 2147483646 w 30720"/>
              <a:gd name="T57" fmla="*/ 2147483646 h 11496"/>
              <a:gd name="T58" fmla="*/ 2147483646 w 30720"/>
              <a:gd name="T59" fmla="*/ 2147483646 h 11496"/>
              <a:gd name="T60" fmla="*/ 2147483646 w 30720"/>
              <a:gd name="T61" fmla="*/ 2147483646 h 11496"/>
              <a:gd name="T62" fmla="*/ 2147483646 w 30720"/>
              <a:gd name="T63" fmla="*/ 2147483646 h 11496"/>
              <a:gd name="T64" fmla="*/ 2147483646 w 30720"/>
              <a:gd name="T65" fmla="*/ 2147483646 h 11496"/>
              <a:gd name="T66" fmla="*/ 2147483646 w 30720"/>
              <a:gd name="T67" fmla="*/ 2147483646 h 11496"/>
              <a:gd name="T68" fmla="*/ 2147483646 w 30720"/>
              <a:gd name="T69" fmla="*/ 2147483646 h 11496"/>
              <a:gd name="T70" fmla="*/ 2147483646 w 30720"/>
              <a:gd name="T71" fmla="*/ 2147483646 h 11496"/>
              <a:gd name="T72" fmla="*/ 2147483646 w 30720"/>
              <a:gd name="T73" fmla="*/ 2147483646 h 11496"/>
              <a:gd name="T74" fmla="*/ 2147483646 w 30720"/>
              <a:gd name="T75" fmla="*/ 2147483646 h 11496"/>
              <a:gd name="T76" fmla="*/ 2147483646 w 30720"/>
              <a:gd name="T77" fmla="*/ 2147483646 h 11496"/>
              <a:gd name="T78" fmla="*/ 2147483646 w 30720"/>
              <a:gd name="T79" fmla="*/ 2147483646 h 11496"/>
              <a:gd name="T80" fmla="*/ 2147483646 w 30720"/>
              <a:gd name="T81" fmla="*/ 2147483646 h 11496"/>
              <a:gd name="T82" fmla="*/ 2147483646 w 30720"/>
              <a:gd name="T83" fmla="*/ 2147483646 h 11496"/>
              <a:gd name="T84" fmla="*/ 2147483646 w 30720"/>
              <a:gd name="T85" fmla="*/ 2147483646 h 11496"/>
              <a:gd name="T86" fmla="*/ 2147483646 w 30720"/>
              <a:gd name="T87" fmla="*/ 2147483646 h 11496"/>
              <a:gd name="T88" fmla="*/ 2147483646 w 30720"/>
              <a:gd name="T89" fmla="*/ 2147483646 h 11496"/>
              <a:gd name="T90" fmla="*/ 2147483646 w 30720"/>
              <a:gd name="T91" fmla="*/ 2147483646 h 11496"/>
              <a:gd name="T92" fmla="*/ 2147483646 w 30720"/>
              <a:gd name="T93" fmla="*/ 2147483646 h 11496"/>
              <a:gd name="T94" fmla="*/ 2147483646 w 30720"/>
              <a:gd name="T95" fmla="*/ 2147483646 h 11496"/>
              <a:gd name="T96" fmla="*/ 2147483646 w 30720"/>
              <a:gd name="T97" fmla="*/ 2147483646 h 11496"/>
              <a:gd name="T98" fmla="*/ 2147483646 w 30720"/>
              <a:gd name="T99" fmla="*/ 2147483646 h 11496"/>
              <a:gd name="T100" fmla="*/ 2147483646 w 30720"/>
              <a:gd name="T101" fmla="*/ 2147483646 h 11496"/>
              <a:gd name="T102" fmla="*/ 2147483646 w 30720"/>
              <a:gd name="T103" fmla="*/ 2147483646 h 11496"/>
              <a:gd name="T104" fmla="*/ 2147483646 w 30720"/>
              <a:gd name="T105" fmla="*/ 2147483646 h 11496"/>
              <a:gd name="T106" fmla="*/ 2147483646 w 30720"/>
              <a:gd name="T107" fmla="*/ 2147483646 h 11496"/>
              <a:gd name="T108" fmla="*/ 2147483646 w 30720"/>
              <a:gd name="T109" fmla="*/ 2147483646 h 11496"/>
              <a:gd name="T110" fmla="*/ 2147483646 w 30720"/>
              <a:gd name="T111" fmla="*/ 2147483646 h 11496"/>
              <a:gd name="T112" fmla="*/ 2147483646 w 30720"/>
              <a:gd name="T113" fmla="*/ 2147483646 h 11496"/>
              <a:gd name="T114" fmla="*/ 2147483646 w 30720"/>
              <a:gd name="T115" fmla="*/ 2147483646 h 11496"/>
              <a:gd name="T116" fmla="*/ 2147483646 w 30720"/>
              <a:gd name="T117" fmla="*/ 2147483646 h 11496"/>
              <a:gd name="T118" fmla="*/ 2147483646 w 30720"/>
              <a:gd name="T119" fmla="*/ 2147483646 h 11496"/>
              <a:gd name="T120" fmla="*/ 2147483646 w 30720"/>
              <a:gd name="T121" fmla="*/ 2147483646 h 11496"/>
              <a:gd name="T122" fmla="*/ 2147483646 w 30720"/>
              <a:gd name="T123" fmla="*/ 2147483646 h 11496"/>
              <a:gd name="T124" fmla="*/ 2147483646 w 30720"/>
              <a:gd name="T125" fmla="*/ 2147483646 h 1149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0720" h="11496">
                <a:moveTo>
                  <a:pt x="29285" y="7403"/>
                </a:moveTo>
                <a:lnTo>
                  <a:pt x="29285" y="7403"/>
                </a:lnTo>
                <a:lnTo>
                  <a:pt x="29232" y="7379"/>
                </a:lnTo>
                <a:lnTo>
                  <a:pt x="29180" y="7357"/>
                </a:lnTo>
                <a:lnTo>
                  <a:pt x="29127" y="7336"/>
                </a:lnTo>
                <a:lnTo>
                  <a:pt x="29073" y="7316"/>
                </a:lnTo>
                <a:lnTo>
                  <a:pt x="29020" y="7298"/>
                </a:lnTo>
                <a:lnTo>
                  <a:pt x="28966" y="7280"/>
                </a:lnTo>
                <a:lnTo>
                  <a:pt x="28913" y="7264"/>
                </a:lnTo>
                <a:lnTo>
                  <a:pt x="28859" y="7251"/>
                </a:lnTo>
                <a:lnTo>
                  <a:pt x="28804" y="7237"/>
                </a:lnTo>
                <a:lnTo>
                  <a:pt x="28750" y="7226"/>
                </a:lnTo>
                <a:lnTo>
                  <a:pt x="28697" y="7216"/>
                </a:lnTo>
                <a:lnTo>
                  <a:pt x="28643" y="7208"/>
                </a:lnTo>
                <a:lnTo>
                  <a:pt x="28589" y="7202"/>
                </a:lnTo>
                <a:lnTo>
                  <a:pt x="28535" y="7198"/>
                </a:lnTo>
                <a:lnTo>
                  <a:pt x="28482" y="7195"/>
                </a:lnTo>
                <a:lnTo>
                  <a:pt x="28429" y="7194"/>
                </a:lnTo>
                <a:lnTo>
                  <a:pt x="28376" y="7194"/>
                </a:lnTo>
                <a:lnTo>
                  <a:pt x="28322" y="7197"/>
                </a:lnTo>
                <a:lnTo>
                  <a:pt x="28269" y="7201"/>
                </a:lnTo>
                <a:lnTo>
                  <a:pt x="28217" y="7207"/>
                </a:lnTo>
                <a:lnTo>
                  <a:pt x="28165" y="7215"/>
                </a:lnTo>
                <a:lnTo>
                  <a:pt x="28113" y="7226"/>
                </a:lnTo>
                <a:lnTo>
                  <a:pt x="28062" y="7238"/>
                </a:lnTo>
                <a:lnTo>
                  <a:pt x="28011" y="7253"/>
                </a:lnTo>
                <a:lnTo>
                  <a:pt x="27960" y="7270"/>
                </a:lnTo>
                <a:lnTo>
                  <a:pt x="27910" y="7289"/>
                </a:lnTo>
                <a:lnTo>
                  <a:pt x="27861" y="7310"/>
                </a:lnTo>
                <a:lnTo>
                  <a:pt x="27812" y="7334"/>
                </a:lnTo>
                <a:lnTo>
                  <a:pt x="27763" y="7360"/>
                </a:lnTo>
                <a:lnTo>
                  <a:pt x="27717" y="7388"/>
                </a:lnTo>
                <a:lnTo>
                  <a:pt x="27670" y="7418"/>
                </a:lnTo>
                <a:lnTo>
                  <a:pt x="27623" y="7452"/>
                </a:lnTo>
                <a:lnTo>
                  <a:pt x="27600" y="7473"/>
                </a:lnTo>
                <a:lnTo>
                  <a:pt x="27578" y="7494"/>
                </a:lnTo>
                <a:lnTo>
                  <a:pt x="27556" y="7516"/>
                </a:lnTo>
                <a:lnTo>
                  <a:pt x="27535" y="7539"/>
                </a:lnTo>
                <a:lnTo>
                  <a:pt x="27515" y="7562"/>
                </a:lnTo>
                <a:lnTo>
                  <a:pt x="27495" y="7586"/>
                </a:lnTo>
                <a:lnTo>
                  <a:pt x="27476" y="7611"/>
                </a:lnTo>
                <a:lnTo>
                  <a:pt x="27457" y="7636"/>
                </a:lnTo>
                <a:lnTo>
                  <a:pt x="27440" y="7662"/>
                </a:lnTo>
                <a:lnTo>
                  <a:pt x="27422" y="7689"/>
                </a:lnTo>
                <a:lnTo>
                  <a:pt x="27405" y="7716"/>
                </a:lnTo>
                <a:lnTo>
                  <a:pt x="27390" y="7743"/>
                </a:lnTo>
                <a:lnTo>
                  <a:pt x="27374" y="7771"/>
                </a:lnTo>
                <a:lnTo>
                  <a:pt x="27360" y="7799"/>
                </a:lnTo>
                <a:lnTo>
                  <a:pt x="27345" y="7827"/>
                </a:lnTo>
                <a:lnTo>
                  <a:pt x="27332" y="7857"/>
                </a:lnTo>
                <a:lnTo>
                  <a:pt x="27319" y="7887"/>
                </a:lnTo>
                <a:lnTo>
                  <a:pt x="27307" y="7916"/>
                </a:lnTo>
                <a:lnTo>
                  <a:pt x="27296" y="7946"/>
                </a:lnTo>
                <a:lnTo>
                  <a:pt x="27286" y="7976"/>
                </a:lnTo>
                <a:lnTo>
                  <a:pt x="27276" y="8006"/>
                </a:lnTo>
                <a:lnTo>
                  <a:pt x="27268" y="8038"/>
                </a:lnTo>
                <a:lnTo>
                  <a:pt x="27260" y="8069"/>
                </a:lnTo>
                <a:lnTo>
                  <a:pt x="27252" y="8099"/>
                </a:lnTo>
                <a:lnTo>
                  <a:pt x="27246" y="8130"/>
                </a:lnTo>
                <a:lnTo>
                  <a:pt x="27241" y="8161"/>
                </a:lnTo>
                <a:lnTo>
                  <a:pt x="27236" y="8193"/>
                </a:lnTo>
                <a:lnTo>
                  <a:pt x="27231" y="8224"/>
                </a:lnTo>
                <a:lnTo>
                  <a:pt x="27228" y="8255"/>
                </a:lnTo>
                <a:lnTo>
                  <a:pt x="27226" y="8286"/>
                </a:lnTo>
                <a:lnTo>
                  <a:pt x="27225" y="8318"/>
                </a:lnTo>
                <a:lnTo>
                  <a:pt x="27224" y="8348"/>
                </a:lnTo>
                <a:lnTo>
                  <a:pt x="27225" y="8379"/>
                </a:lnTo>
                <a:lnTo>
                  <a:pt x="27226" y="8409"/>
                </a:lnTo>
                <a:lnTo>
                  <a:pt x="27228" y="8440"/>
                </a:lnTo>
                <a:lnTo>
                  <a:pt x="27231" y="8471"/>
                </a:lnTo>
                <a:lnTo>
                  <a:pt x="27236" y="8500"/>
                </a:lnTo>
                <a:lnTo>
                  <a:pt x="27241" y="8530"/>
                </a:lnTo>
                <a:lnTo>
                  <a:pt x="27247" y="8559"/>
                </a:lnTo>
                <a:lnTo>
                  <a:pt x="27254" y="8588"/>
                </a:lnTo>
                <a:lnTo>
                  <a:pt x="27263" y="8617"/>
                </a:lnTo>
                <a:lnTo>
                  <a:pt x="27271" y="8645"/>
                </a:lnTo>
                <a:lnTo>
                  <a:pt x="27281" y="8674"/>
                </a:lnTo>
                <a:lnTo>
                  <a:pt x="27293" y="8701"/>
                </a:lnTo>
                <a:lnTo>
                  <a:pt x="27304" y="8728"/>
                </a:lnTo>
                <a:lnTo>
                  <a:pt x="27318" y="8754"/>
                </a:lnTo>
                <a:lnTo>
                  <a:pt x="27331" y="8780"/>
                </a:lnTo>
                <a:lnTo>
                  <a:pt x="27347" y="8805"/>
                </a:lnTo>
                <a:lnTo>
                  <a:pt x="27364" y="8830"/>
                </a:lnTo>
                <a:lnTo>
                  <a:pt x="27381" y="8854"/>
                </a:lnTo>
                <a:lnTo>
                  <a:pt x="27399" y="8876"/>
                </a:lnTo>
                <a:lnTo>
                  <a:pt x="27419" y="8899"/>
                </a:lnTo>
                <a:lnTo>
                  <a:pt x="27440" y="8921"/>
                </a:lnTo>
                <a:lnTo>
                  <a:pt x="27462" y="8943"/>
                </a:lnTo>
                <a:lnTo>
                  <a:pt x="27484" y="8963"/>
                </a:lnTo>
                <a:lnTo>
                  <a:pt x="27509" y="8983"/>
                </a:lnTo>
                <a:lnTo>
                  <a:pt x="27534" y="9001"/>
                </a:lnTo>
                <a:lnTo>
                  <a:pt x="27560" y="9019"/>
                </a:lnTo>
                <a:lnTo>
                  <a:pt x="27589" y="9036"/>
                </a:lnTo>
                <a:lnTo>
                  <a:pt x="27618" y="9052"/>
                </a:lnTo>
                <a:lnTo>
                  <a:pt x="27648" y="9067"/>
                </a:lnTo>
                <a:lnTo>
                  <a:pt x="27679" y="9081"/>
                </a:lnTo>
                <a:lnTo>
                  <a:pt x="27711" y="9094"/>
                </a:lnTo>
                <a:lnTo>
                  <a:pt x="27746" y="9106"/>
                </a:lnTo>
                <a:lnTo>
                  <a:pt x="27734" y="9013"/>
                </a:lnTo>
                <a:lnTo>
                  <a:pt x="27730" y="8964"/>
                </a:lnTo>
                <a:lnTo>
                  <a:pt x="27727" y="8916"/>
                </a:lnTo>
                <a:lnTo>
                  <a:pt x="27724" y="8866"/>
                </a:lnTo>
                <a:lnTo>
                  <a:pt x="27722" y="8816"/>
                </a:lnTo>
                <a:lnTo>
                  <a:pt x="27721" y="8767"/>
                </a:lnTo>
                <a:lnTo>
                  <a:pt x="27721" y="8717"/>
                </a:lnTo>
                <a:lnTo>
                  <a:pt x="27722" y="8667"/>
                </a:lnTo>
                <a:lnTo>
                  <a:pt x="27725" y="8617"/>
                </a:lnTo>
                <a:lnTo>
                  <a:pt x="27729" y="8568"/>
                </a:lnTo>
                <a:lnTo>
                  <a:pt x="27734" y="8519"/>
                </a:lnTo>
                <a:lnTo>
                  <a:pt x="27743" y="8472"/>
                </a:lnTo>
                <a:lnTo>
                  <a:pt x="27752" y="8425"/>
                </a:lnTo>
                <a:lnTo>
                  <a:pt x="27763" y="8378"/>
                </a:lnTo>
                <a:lnTo>
                  <a:pt x="27776" y="8333"/>
                </a:lnTo>
                <a:lnTo>
                  <a:pt x="27783" y="8311"/>
                </a:lnTo>
                <a:lnTo>
                  <a:pt x="27792" y="8289"/>
                </a:lnTo>
                <a:lnTo>
                  <a:pt x="27800" y="8268"/>
                </a:lnTo>
                <a:lnTo>
                  <a:pt x="27809" y="8247"/>
                </a:lnTo>
                <a:lnTo>
                  <a:pt x="27820" y="8226"/>
                </a:lnTo>
                <a:lnTo>
                  <a:pt x="27829" y="8206"/>
                </a:lnTo>
                <a:lnTo>
                  <a:pt x="27840" y="8185"/>
                </a:lnTo>
                <a:lnTo>
                  <a:pt x="27852" y="8167"/>
                </a:lnTo>
                <a:lnTo>
                  <a:pt x="27864" y="8148"/>
                </a:lnTo>
                <a:lnTo>
                  <a:pt x="27877" y="8129"/>
                </a:lnTo>
                <a:lnTo>
                  <a:pt x="27890" y="8112"/>
                </a:lnTo>
                <a:lnTo>
                  <a:pt x="27905" y="8094"/>
                </a:lnTo>
                <a:lnTo>
                  <a:pt x="27921" y="8077"/>
                </a:lnTo>
                <a:lnTo>
                  <a:pt x="27936" y="8061"/>
                </a:lnTo>
                <a:lnTo>
                  <a:pt x="27953" y="8045"/>
                </a:lnTo>
                <a:lnTo>
                  <a:pt x="27970" y="8029"/>
                </a:lnTo>
                <a:lnTo>
                  <a:pt x="27987" y="8015"/>
                </a:lnTo>
                <a:lnTo>
                  <a:pt x="28006" y="8001"/>
                </a:lnTo>
                <a:lnTo>
                  <a:pt x="28026" y="7988"/>
                </a:lnTo>
                <a:lnTo>
                  <a:pt x="28047" y="7975"/>
                </a:lnTo>
                <a:lnTo>
                  <a:pt x="28067" y="7963"/>
                </a:lnTo>
                <a:lnTo>
                  <a:pt x="28089" y="7951"/>
                </a:lnTo>
                <a:lnTo>
                  <a:pt x="28112" y="7941"/>
                </a:lnTo>
                <a:lnTo>
                  <a:pt x="28136" y="7931"/>
                </a:lnTo>
                <a:lnTo>
                  <a:pt x="28160" y="7922"/>
                </a:lnTo>
                <a:lnTo>
                  <a:pt x="28186" y="7914"/>
                </a:lnTo>
                <a:lnTo>
                  <a:pt x="28212" y="7906"/>
                </a:lnTo>
                <a:lnTo>
                  <a:pt x="28240" y="7899"/>
                </a:lnTo>
                <a:lnTo>
                  <a:pt x="28268" y="7893"/>
                </a:lnTo>
                <a:lnTo>
                  <a:pt x="28298" y="7889"/>
                </a:lnTo>
                <a:lnTo>
                  <a:pt x="28328" y="7885"/>
                </a:lnTo>
                <a:lnTo>
                  <a:pt x="28358" y="7880"/>
                </a:lnTo>
                <a:lnTo>
                  <a:pt x="28384" y="7882"/>
                </a:lnTo>
                <a:lnTo>
                  <a:pt x="28410" y="7883"/>
                </a:lnTo>
                <a:lnTo>
                  <a:pt x="28435" y="7884"/>
                </a:lnTo>
                <a:lnTo>
                  <a:pt x="28460" y="7887"/>
                </a:lnTo>
                <a:lnTo>
                  <a:pt x="28485" y="7890"/>
                </a:lnTo>
                <a:lnTo>
                  <a:pt x="28510" y="7893"/>
                </a:lnTo>
                <a:lnTo>
                  <a:pt x="28535" y="7898"/>
                </a:lnTo>
                <a:lnTo>
                  <a:pt x="28559" y="7903"/>
                </a:lnTo>
                <a:lnTo>
                  <a:pt x="28583" y="7909"/>
                </a:lnTo>
                <a:lnTo>
                  <a:pt x="28607" y="7915"/>
                </a:lnTo>
                <a:lnTo>
                  <a:pt x="28630" y="7922"/>
                </a:lnTo>
                <a:lnTo>
                  <a:pt x="28654" y="7929"/>
                </a:lnTo>
                <a:lnTo>
                  <a:pt x="28676" y="7938"/>
                </a:lnTo>
                <a:lnTo>
                  <a:pt x="28699" y="7947"/>
                </a:lnTo>
                <a:lnTo>
                  <a:pt x="28721" y="7956"/>
                </a:lnTo>
                <a:lnTo>
                  <a:pt x="28743" y="7966"/>
                </a:lnTo>
                <a:lnTo>
                  <a:pt x="28765" y="7976"/>
                </a:lnTo>
                <a:lnTo>
                  <a:pt x="28787" y="7988"/>
                </a:lnTo>
                <a:lnTo>
                  <a:pt x="28808" y="7999"/>
                </a:lnTo>
                <a:lnTo>
                  <a:pt x="28828" y="8012"/>
                </a:lnTo>
                <a:lnTo>
                  <a:pt x="28869" y="8038"/>
                </a:lnTo>
                <a:lnTo>
                  <a:pt x="28908" y="8065"/>
                </a:lnTo>
                <a:lnTo>
                  <a:pt x="28945" y="8095"/>
                </a:lnTo>
                <a:lnTo>
                  <a:pt x="28981" y="8126"/>
                </a:lnTo>
                <a:lnTo>
                  <a:pt x="29016" y="8159"/>
                </a:lnTo>
                <a:lnTo>
                  <a:pt x="29048" y="8195"/>
                </a:lnTo>
                <a:lnTo>
                  <a:pt x="29078" y="8231"/>
                </a:lnTo>
                <a:lnTo>
                  <a:pt x="29107" y="8270"/>
                </a:lnTo>
                <a:lnTo>
                  <a:pt x="29134" y="8309"/>
                </a:lnTo>
                <a:lnTo>
                  <a:pt x="29159" y="8351"/>
                </a:lnTo>
                <a:lnTo>
                  <a:pt x="29182" y="8394"/>
                </a:lnTo>
                <a:lnTo>
                  <a:pt x="29202" y="8436"/>
                </a:lnTo>
                <a:lnTo>
                  <a:pt x="29221" y="8481"/>
                </a:lnTo>
                <a:lnTo>
                  <a:pt x="29229" y="8504"/>
                </a:lnTo>
                <a:lnTo>
                  <a:pt x="29238" y="8527"/>
                </a:lnTo>
                <a:lnTo>
                  <a:pt x="29245" y="8551"/>
                </a:lnTo>
                <a:lnTo>
                  <a:pt x="29251" y="8574"/>
                </a:lnTo>
                <a:lnTo>
                  <a:pt x="29257" y="8598"/>
                </a:lnTo>
                <a:lnTo>
                  <a:pt x="29263" y="8621"/>
                </a:lnTo>
                <a:lnTo>
                  <a:pt x="29268" y="8645"/>
                </a:lnTo>
                <a:lnTo>
                  <a:pt x="29272" y="8670"/>
                </a:lnTo>
                <a:lnTo>
                  <a:pt x="29275" y="8694"/>
                </a:lnTo>
                <a:lnTo>
                  <a:pt x="29278" y="8719"/>
                </a:lnTo>
                <a:lnTo>
                  <a:pt x="29280" y="8744"/>
                </a:lnTo>
                <a:lnTo>
                  <a:pt x="29282" y="8769"/>
                </a:lnTo>
                <a:lnTo>
                  <a:pt x="29283" y="8794"/>
                </a:lnTo>
                <a:lnTo>
                  <a:pt x="29283" y="8820"/>
                </a:lnTo>
                <a:lnTo>
                  <a:pt x="29283" y="8845"/>
                </a:lnTo>
                <a:lnTo>
                  <a:pt x="29282" y="8871"/>
                </a:lnTo>
                <a:lnTo>
                  <a:pt x="29280" y="8897"/>
                </a:lnTo>
                <a:lnTo>
                  <a:pt x="29278" y="8922"/>
                </a:lnTo>
                <a:lnTo>
                  <a:pt x="29271" y="8974"/>
                </a:lnTo>
                <a:lnTo>
                  <a:pt x="29262" y="9024"/>
                </a:lnTo>
                <a:lnTo>
                  <a:pt x="29251" y="9074"/>
                </a:lnTo>
                <a:lnTo>
                  <a:pt x="29238" y="9123"/>
                </a:lnTo>
                <a:lnTo>
                  <a:pt x="29223" y="9171"/>
                </a:lnTo>
                <a:lnTo>
                  <a:pt x="29206" y="9219"/>
                </a:lnTo>
                <a:lnTo>
                  <a:pt x="29188" y="9265"/>
                </a:lnTo>
                <a:lnTo>
                  <a:pt x="29167" y="9310"/>
                </a:lnTo>
                <a:lnTo>
                  <a:pt x="29144" y="9355"/>
                </a:lnTo>
                <a:lnTo>
                  <a:pt x="29120" y="9398"/>
                </a:lnTo>
                <a:lnTo>
                  <a:pt x="29094" y="9441"/>
                </a:lnTo>
                <a:lnTo>
                  <a:pt x="29067" y="9481"/>
                </a:lnTo>
                <a:lnTo>
                  <a:pt x="29038" y="9522"/>
                </a:lnTo>
                <a:lnTo>
                  <a:pt x="29006" y="9560"/>
                </a:lnTo>
                <a:lnTo>
                  <a:pt x="28974" y="9599"/>
                </a:lnTo>
                <a:lnTo>
                  <a:pt x="28941" y="9635"/>
                </a:lnTo>
                <a:lnTo>
                  <a:pt x="28905" y="9671"/>
                </a:lnTo>
                <a:lnTo>
                  <a:pt x="28869" y="9704"/>
                </a:lnTo>
                <a:lnTo>
                  <a:pt x="28831" y="9737"/>
                </a:lnTo>
                <a:lnTo>
                  <a:pt x="28792" y="9768"/>
                </a:lnTo>
                <a:lnTo>
                  <a:pt x="28751" y="9798"/>
                </a:lnTo>
                <a:lnTo>
                  <a:pt x="28710" y="9827"/>
                </a:lnTo>
                <a:lnTo>
                  <a:pt x="28666" y="9854"/>
                </a:lnTo>
                <a:lnTo>
                  <a:pt x="28622" y="9879"/>
                </a:lnTo>
                <a:lnTo>
                  <a:pt x="28578" y="9903"/>
                </a:lnTo>
                <a:lnTo>
                  <a:pt x="28532" y="9926"/>
                </a:lnTo>
                <a:lnTo>
                  <a:pt x="28484" y="9946"/>
                </a:lnTo>
                <a:lnTo>
                  <a:pt x="28436" y="9965"/>
                </a:lnTo>
                <a:lnTo>
                  <a:pt x="28387" y="9983"/>
                </a:lnTo>
                <a:lnTo>
                  <a:pt x="28337" y="9999"/>
                </a:lnTo>
                <a:lnTo>
                  <a:pt x="28287" y="10013"/>
                </a:lnTo>
                <a:lnTo>
                  <a:pt x="28236" y="10025"/>
                </a:lnTo>
                <a:lnTo>
                  <a:pt x="28189" y="10031"/>
                </a:lnTo>
                <a:lnTo>
                  <a:pt x="28143" y="10035"/>
                </a:lnTo>
                <a:lnTo>
                  <a:pt x="28098" y="10038"/>
                </a:lnTo>
                <a:lnTo>
                  <a:pt x="28052" y="10040"/>
                </a:lnTo>
                <a:lnTo>
                  <a:pt x="28006" y="10041"/>
                </a:lnTo>
                <a:lnTo>
                  <a:pt x="27960" y="10040"/>
                </a:lnTo>
                <a:lnTo>
                  <a:pt x="27915" y="10039"/>
                </a:lnTo>
                <a:lnTo>
                  <a:pt x="27870" y="10036"/>
                </a:lnTo>
                <a:lnTo>
                  <a:pt x="27825" y="10033"/>
                </a:lnTo>
                <a:lnTo>
                  <a:pt x="27780" y="10028"/>
                </a:lnTo>
                <a:lnTo>
                  <a:pt x="27735" y="10021"/>
                </a:lnTo>
                <a:lnTo>
                  <a:pt x="27691" y="10014"/>
                </a:lnTo>
                <a:lnTo>
                  <a:pt x="27647" y="10005"/>
                </a:lnTo>
                <a:lnTo>
                  <a:pt x="27602" y="9995"/>
                </a:lnTo>
                <a:lnTo>
                  <a:pt x="27559" y="9984"/>
                </a:lnTo>
                <a:lnTo>
                  <a:pt x="27516" y="9972"/>
                </a:lnTo>
                <a:lnTo>
                  <a:pt x="27473" y="9958"/>
                </a:lnTo>
                <a:lnTo>
                  <a:pt x="27430" y="9943"/>
                </a:lnTo>
                <a:lnTo>
                  <a:pt x="27388" y="9928"/>
                </a:lnTo>
                <a:lnTo>
                  <a:pt x="27346" y="9910"/>
                </a:lnTo>
                <a:lnTo>
                  <a:pt x="27305" y="9891"/>
                </a:lnTo>
                <a:lnTo>
                  <a:pt x="27265" y="9871"/>
                </a:lnTo>
                <a:lnTo>
                  <a:pt x="27224" y="9850"/>
                </a:lnTo>
                <a:lnTo>
                  <a:pt x="27185" y="9828"/>
                </a:lnTo>
                <a:lnTo>
                  <a:pt x="27145" y="9803"/>
                </a:lnTo>
                <a:lnTo>
                  <a:pt x="27107" y="9778"/>
                </a:lnTo>
                <a:lnTo>
                  <a:pt x="27068" y="9751"/>
                </a:lnTo>
                <a:lnTo>
                  <a:pt x="27031" y="9723"/>
                </a:lnTo>
                <a:lnTo>
                  <a:pt x="26994" y="9693"/>
                </a:lnTo>
                <a:lnTo>
                  <a:pt x="26958" y="9662"/>
                </a:lnTo>
                <a:lnTo>
                  <a:pt x="26922" y="9630"/>
                </a:lnTo>
                <a:lnTo>
                  <a:pt x="26888" y="9597"/>
                </a:lnTo>
                <a:lnTo>
                  <a:pt x="26854" y="9559"/>
                </a:lnTo>
                <a:lnTo>
                  <a:pt x="26821" y="9521"/>
                </a:lnTo>
                <a:lnTo>
                  <a:pt x="26790" y="9482"/>
                </a:lnTo>
                <a:lnTo>
                  <a:pt x="26761" y="9443"/>
                </a:lnTo>
                <a:lnTo>
                  <a:pt x="26732" y="9403"/>
                </a:lnTo>
                <a:lnTo>
                  <a:pt x="26705" y="9364"/>
                </a:lnTo>
                <a:lnTo>
                  <a:pt x="26679" y="9323"/>
                </a:lnTo>
                <a:lnTo>
                  <a:pt x="26655" y="9282"/>
                </a:lnTo>
                <a:lnTo>
                  <a:pt x="26631" y="9241"/>
                </a:lnTo>
                <a:lnTo>
                  <a:pt x="26609" y="9199"/>
                </a:lnTo>
                <a:lnTo>
                  <a:pt x="26588" y="9157"/>
                </a:lnTo>
                <a:lnTo>
                  <a:pt x="26568" y="9115"/>
                </a:lnTo>
                <a:lnTo>
                  <a:pt x="26551" y="9073"/>
                </a:lnTo>
                <a:lnTo>
                  <a:pt x="26533" y="9029"/>
                </a:lnTo>
                <a:lnTo>
                  <a:pt x="26517" y="8987"/>
                </a:lnTo>
                <a:lnTo>
                  <a:pt x="26503" y="8943"/>
                </a:lnTo>
                <a:lnTo>
                  <a:pt x="26489" y="8900"/>
                </a:lnTo>
                <a:lnTo>
                  <a:pt x="26477" y="8857"/>
                </a:lnTo>
                <a:lnTo>
                  <a:pt x="26466" y="8812"/>
                </a:lnTo>
                <a:lnTo>
                  <a:pt x="26456" y="8768"/>
                </a:lnTo>
                <a:lnTo>
                  <a:pt x="26448" y="8723"/>
                </a:lnTo>
                <a:lnTo>
                  <a:pt x="26440" y="8680"/>
                </a:lnTo>
                <a:lnTo>
                  <a:pt x="26434" y="8635"/>
                </a:lnTo>
                <a:lnTo>
                  <a:pt x="26429" y="8590"/>
                </a:lnTo>
                <a:lnTo>
                  <a:pt x="26425" y="8546"/>
                </a:lnTo>
                <a:lnTo>
                  <a:pt x="26422" y="8501"/>
                </a:lnTo>
                <a:lnTo>
                  <a:pt x="26421" y="8456"/>
                </a:lnTo>
                <a:lnTo>
                  <a:pt x="26419" y="8412"/>
                </a:lnTo>
                <a:lnTo>
                  <a:pt x="26419" y="8368"/>
                </a:lnTo>
                <a:lnTo>
                  <a:pt x="26422" y="8323"/>
                </a:lnTo>
                <a:lnTo>
                  <a:pt x="26425" y="8278"/>
                </a:lnTo>
                <a:lnTo>
                  <a:pt x="26428" y="8233"/>
                </a:lnTo>
                <a:lnTo>
                  <a:pt x="26433" y="8189"/>
                </a:lnTo>
                <a:lnTo>
                  <a:pt x="26439" y="8145"/>
                </a:lnTo>
                <a:lnTo>
                  <a:pt x="26445" y="8100"/>
                </a:lnTo>
                <a:lnTo>
                  <a:pt x="26454" y="8056"/>
                </a:lnTo>
                <a:lnTo>
                  <a:pt x="26463" y="8013"/>
                </a:lnTo>
                <a:lnTo>
                  <a:pt x="26473" y="7969"/>
                </a:lnTo>
                <a:lnTo>
                  <a:pt x="26484" y="7925"/>
                </a:lnTo>
                <a:lnTo>
                  <a:pt x="26497" y="7882"/>
                </a:lnTo>
                <a:lnTo>
                  <a:pt x="26509" y="7839"/>
                </a:lnTo>
                <a:lnTo>
                  <a:pt x="26524" y="7796"/>
                </a:lnTo>
                <a:lnTo>
                  <a:pt x="26539" y="7754"/>
                </a:lnTo>
                <a:lnTo>
                  <a:pt x="26555" y="7711"/>
                </a:lnTo>
                <a:lnTo>
                  <a:pt x="26571" y="7669"/>
                </a:lnTo>
                <a:lnTo>
                  <a:pt x="26590" y="7628"/>
                </a:lnTo>
                <a:lnTo>
                  <a:pt x="26609" y="7587"/>
                </a:lnTo>
                <a:lnTo>
                  <a:pt x="26629" y="7546"/>
                </a:lnTo>
                <a:lnTo>
                  <a:pt x="26650" y="7506"/>
                </a:lnTo>
                <a:lnTo>
                  <a:pt x="26671" y="7465"/>
                </a:lnTo>
                <a:lnTo>
                  <a:pt x="26694" y="7426"/>
                </a:lnTo>
                <a:lnTo>
                  <a:pt x="26718" y="7387"/>
                </a:lnTo>
                <a:lnTo>
                  <a:pt x="26743" y="7349"/>
                </a:lnTo>
                <a:lnTo>
                  <a:pt x="26768" y="7310"/>
                </a:lnTo>
                <a:lnTo>
                  <a:pt x="26795" y="7273"/>
                </a:lnTo>
                <a:lnTo>
                  <a:pt x="26822" y="7236"/>
                </a:lnTo>
                <a:lnTo>
                  <a:pt x="26850" y="7200"/>
                </a:lnTo>
                <a:lnTo>
                  <a:pt x="26880" y="7163"/>
                </a:lnTo>
                <a:lnTo>
                  <a:pt x="26910" y="7128"/>
                </a:lnTo>
                <a:lnTo>
                  <a:pt x="26940" y="7094"/>
                </a:lnTo>
                <a:lnTo>
                  <a:pt x="26971" y="7060"/>
                </a:lnTo>
                <a:lnTo>
                  <a:pt x="27005" y="7027"/>
                </a:lnTo>
                <a:lnTo>
                  <a:pt x="27038" y="6994"/>
                </a:lnTo>
                <a:lnTo>
                  <a:pt x="27071" y="6962"/>
                </a:lnTo>
                <a:lnTo>
                  <a:pt x="27107" y="6933"/>
                </a:lnTo>
                <a:lnTo>
                  <a:pt x="27141" y="6906"/>
                </a:lnTo>
                <a:lnTo>
                  <a:pt x="27176" y="6880"/>
                </a:lnTo>
                <a:lnTo>
                  <a:pt x="27212" y="6854"/>
                </a:lnTo>
                <a:lnTo>
                  <a:pt x="27248" y="6829"/>
                </a:lnTo>
                <a:lnTo>
                  <a:pt x="27285" y="6805"/>
                </a:lnTo>
                <a:lnTo>
                  <a:pt x="27321" y="6782"/>
                </a:lnTo>
                <a:lnTo>
                  <a:pt x="27357" y="6761"/>
                </a:lnTo>
                <a:lnTo>
                  <a:pt x="27395" y="6740"/>
                </a:lnTo>
                <a:lnTo>
                  <a:pt x="27432" y="6719"/>
                </a:lnTo>
                <a:lnTo>
                  <a:pt x="27470" y="6699"/>
                </a:lnTo>
                <a:lnTo>
                  <a:pt x="27508" y="6681"/>
                </a:lnTo>
                <a:lnTo>
                  <a:pt x="27546" y="6663"/>
                </a:lnTo>
                <a:lnTo>
                  <a:pt x="27584" y="6646"/>
                </a:lnTo>
                <a:lnTo>
                  <a:pt x="27623" y="6630"/>
                </a:lnTo>
                <a:lnTo>
                  <a:pt x="27662" y="6615"/>
                </a:lnTo>
                <a:lnTo>
                  <a:pt x="27701" y="6600"/>
                </a:lnTo>
                <a:lnTo>
                  <a:pt x="27741" y="6587"/>
                </a:lnTo>
                <a:lnTo>
                  <a:pt x="27780" y="6573"/>
                </a:lnTo>
                <a:lnTo>
                  <a:pt x="27820" y="6562"/>
                </a:lnTo>
                <a:lnTo>
                  <a:pt x="27859" y="6550"/>
                </a:lnTo>
                <a:lnTo>
                  <a:pt x="27899" y="6540"/>
                </a:lnTo>
                <a:lnTo>
                  <a:pt x="27939" y="6531"/>
                </a:lnTo>
                <a:lnTo>
                  <a:pt x="27980" y="6521"/>
                </a:lnTo>
                <a:lnTo>
                  <a:pt x="28020" y="6514"/>
                </a:lnTo>
                <a:lnTo>
                  <a:pt x="28060" y="6507"/>
                </a:lnTo>
                <a:lnTo>
                  <a:pt x="28101" y="6499"/>
                </a:lnTo>
                <a:lnTo>
                  <a:pt x="28141" y="6494"/>
                </a:lnTo>
                <a:lnTo>
                  <a:pt x="28182" y="6489"/>
                </a:lnTo>
                <a:lnTo>
                  <a:pt x="28223" y="6485"/>
                </a:lnTo>
                <a:lnTo>
                  <a:pt x="28264" y="6482"/>
                </a:lnTo>
                <a:lnTo>
                  <a:pt x="28305" y="6480"/>
                </a:lnTo>
                <a:lnTo>
                  <a:pt x="28345" y="6478"/>
                </a:lnTo>
                <a:lnTo>
                  <a:pt x="28387" y="6477"/>
                </a:lnTo>
                <a:lnTo>
                  <a:pt x="28428" y="6477"/>
                </a:lnTo>
                <a:lnTo>
                  <a:pt x="28468" y="6477"/>
                </a:lnTo>
                <a:lnTo>
                  <a:pt x="28510" y="6479"/>
                </a:lnTo>
                <a:lnTo>
                  <a:pt x="28550" y="6481"/>
                </a:lnTo>
                <a:lnTo>
                  <a:pt x="28592" y="6483"/>
                </a:lnTo>
                <a:lnTo>
                  <a:pt x="28633" y="6486"/>
                </a:lnTo>
                <a:lnTo>
                  <a:pt x="28673" y="6490"/>
                </a:lnTo>
                <a:lnTo>
                  <a:pt x="28715" y="6495"/>
                </a:lnTo>
                <a:lnTo>
                  <a:pt x="28756" y="6501"/>
                </a:lnTo>
                <a:lnTo>
                  <a:pt x="28796" y="6508"/>
                </a:lnTo>
                <a:lnTo>
                  <a:pt x="28837" y="6514"/>
                </a:lnTo>
                <a:lnTo>
                  <a:pt x="28877" y="6522"/>
                </a:lnTo>
                <a:lnTo>
                  <a:pt x="28918" y="6531"/>
                </a:lnTo>
                <a:lnTo>
                  <a:pt x="28959" y="6540"/>
                </a:lnTo>
                <a:lnTo>
                  <a:pt x="28999" y="6549"/>
                </a:lnTo>
                <a:lnTo>
                  <a:pt x="29040" y="6560"/>
                </a:lnTo>
                <a:lnTo>
                  <a:pt x="29079" y="6571"/>
                </a:lnTo>
                <a:lnTo>
                  <a:pt x="29119" y="6584"/>
                </a:lnTo>
                <a:lnTo>
                  <a:pt x="29159" y="6596"/>
                </a:lnTo>
                <a:lnTo>
                  <a:pt x="29199" y="6610"/>
                </a:lnTo>
                <a:lnTo>
                  <a:pt x="29239" y="6623"/>
                </a:lnTo>
                <a:lnTo>
                  <a:pt x="29277" y="6638"/>
                </a:lnTo>
                <a:lnTo>
                  <a:pt x="29317" y="6653"/>
                </a:lnTo>
                <a:lnTo>
                  <a:pt x="29355" y="6669"/>
                </a:lnTo>
                <a:lnTo>
                  <a:pt x="29395" y="6686"/>
                </a:lnTo>
                <a:lnTo>
                  <a:pt x="29432" y="6703"/>
                </a:lnTo>
                <a:lnTo>
                  <a:pt x="29471" y="6721"/>
                </a:lnTo>
                <a:lnTo>
                  <a:pt x="29509" y="6740"/>
                </a:lnTo>
                <a:lnTo>
                  <a:pt x="29547" y="6759"/>
                </a:lnTo>
                <a:lnTo>
                  <a:pt x="29584" y="6778"/>
                </a:lnTo>
                <a:lnTo>
                  <a:pt x="29619" y="6799"/>
                </a:lnTo>
                <a:lnTo>
                  <a:pt x="29652" y="6819"/>
                </a:lnTo>
                <a:lnTo>
                  <a:pt x="29685" y="6841"/>
                </a:lnTo>
                <a:lnTo>
                  <a:pt x="29717" y="6863"/>
                </a:lnTo>
                <a:lnTo>
                  <a:pt x="29750" y="6884"/>
                </a:lnTo>
                <a:lnTo>
                  <a:pt x="29781" y="6906"/>
                </a:lnTo>
                <a:lnTo>
                  <a:pt x="29812" y="6929"/>
                </a:lnTo>
                <a:lnTo>
                  <a:pt x="29842" y="6953"/>
                </a:lnTo>
                <a:lnTo>
                  <a:pt x="29873" y="6977"/>
                </a:lnTo>
                <a:lnTo>
                  <a:pt x="29902" y="7001"/>
                </a:lnTo>
                <a:lnTo>
                  <a:pt x="29931" y="7025"/>
                </a:lnTo>
                <a:lnTo>
                  <a:pt x="29959" y="7050"/>
                </a:lnTo>
                <a:lnTo>
                  <a:pt x="29987" y="7075"/>
                </a:lnTo>
                <a:lnTo>
                  <a:pt x="30014" y="7101"/>
                </a:lnTo>
                <a:lnTo>
                  <a:pt x="30041" y="7127"/>
                </a:lnTo>
                <a:lnTo>
                  <a:pt x="30067" y="7153"/>
                </a:lnTo>
                <a:lnTo>
                  <a:pt x="30118" y="7207"/>
                </a:lnTo>
                <a:lnTo>
                  <a:pt x="30167" y="7261"/>
                </a:lnTo>
                <a:lnTo>
                  <a:pt x="30213" y="7317"/>
                </a:lnTo>
                <a:lnTo>
                  <a:pt x="30258" y="7376"/>
                </a:lnTo>
                <a:lnTo>
                  <a:pt x="30300" y="7434"/>
                </a:lnTo>
                <a:lnTo>
                  <a:pt x="30341" y="7494"/>
                </a:lnTo>
                <a:lnTo>
                  <a:pt x="30379" y="7555"/>
                </a:lnTo>
                <a:lnTo>
                  <a:pt x="30415" y="7617"/>
                </a:lnTo>
                <a:lnTo>
                  <a:pt x="30449" y="7680"/>
                </a:lnTo>
                <a:lnTo>
                  <a:pt x="30482" y="7744"/>
                </a:lnTo>
                <a:lnTo>
                  <a:pt x="30512" y="7809"/>
                </a:lnTo>
                <a:lnTo>
                  <a:pt x="30540" y="7874"/>
                </a:lnTo>
                <a:lnTo>
                  <a:pt x="30566" y="7941"/>
                </a:lnTo>
                <a:lnTo>
                  <a:pt x="30590" y="8007"/>
                </a:lnTo>
                <a:lnTo>
                  <a:pt x="30612" y="8075"/>
                </a:lnTo>
                <a:lnTo>
                  <a:pt x="30632" y="8144"/>
                </a:lnTo>
                <a:lnTo>
                  <a:pt x="30649" y="8212"/>
                </a:lnTo>
                <a:lnTo>
                  <a:pt x="30665" y="8282"/>
                </a:lnTo>
                <a:lnTo>
                  <a:pt x="30678" y="8352"/>
                </a:lnTo>
                <a:lnTo>
                  <a:pt x="30691" y="8423"/>
                </a:lnTo>
                <a:lnTo>
                  <a:pt x="30700" y="8493"/>
                </a:lnTo>
                <a:lnTo>
                  <a:pt x="30709" y="8565"/>
                </a:lnTo>
                <a:lnTo>
                  <a:pt x="30714" y="8636"/>
                </a:lnTo>
                <a:lnTo>
                  <a:pt x="30718" y="8708"/>
                </a:lnTo>
                <a:lnTo>
                  <a:pt x="30720" y="8780"/>
                </a:lnTo>
                <a:lnTo>
                  <a:pt x="30720" y="8853"/>
                </a:lnTo>
                <a:lnTo>
                  <a:pt x="30718" y="8924"/>
                </a:lnTo>
                <a:lnTo>
                  <a:pt x="30714" y="8996"/>
                </a:lnTo>
                <a:lnTo>
                  <a:pt x="30708" y="9068"/>
                </a:lnTo>
                <a:lnTo>
                  <a:pt x="30700" y="9141"/>
                </a:lnTo>
                <a:lnTo>
                  <a:pt x="30690" y="9213"/>
                </a:lnTo>
                <a:lnTo>
                  <a:pt x="30678" y="9284"/>
                </a:lnTo>
                <a:lnTo>
                  <a:pt x="30665" y="9355"/>
                </a:lnTo>
                <a:lnTo>
                  <a:pt x="30649" y="9427"/>
                </a:lnTo>
                <a:lnTo>
                  <a:pt x="30632" y="9498"/>
                </a:lnTo>
                <a:lnTo>
                  <a:pt x="30612" y="9569"/>
                </a:lnTo>
                <a:lnTo>
                  <a:pt x="30590" y="9638"/>
                </a:lnTo>
                <a:lnTo>
                  <a:pt x="30567" y="9708"/>
                </a:lnTo>
                <a:lnTo>
                  <a:pt x="30542" y="9777"/>
                </a:lnTo>
                <a:lnTo>
                  <a:pt x="30515" y="9845"/>
                </a:lnTo>
                <a:lnTo>
                  <a:pt x="30486" y="9913"/>
                </a:lnTo>
                <a:lnTo>
                  <a:pt x="30456" y="9981"/>
                </a:lnTo>
                <a:lnTo>
                  <a:pt x="30422" y="10047"/>
                </a:lnTo>
                <a:lnTo>
                  <a:pt x="30388" y="10113"/>
                </a:lnTo>
                <a:lnTo>
                  <a:pt x="30351" y="10177"/>
                </a:lnTo>
                <a:lnTo>
                  <a:pt x="30313" y="10242"/>
                </a:lnTo>
                <a:lnTo>
                  <a:pt x="30273" y="10304"/>
                </a:lnTo>
                <a:lnTo>
                  <a:pt x="30231" y="10367"/>
                </a:lnTo>
                <a:lnTo>
                  <a:pt x="30187" y="10428"/>
                </a:lnTo>
                <a:lnTo>
                  <a:pt x="30141" y="10488"/>
                </a:lnTo>
                <a:lnTo>
                  <a:pt x="30094" y="10547"/>
                </a:lnTo>
                <a:lnTo>
                  <a:pt x="30044" y="10604"/>
                </a:lnTo>
                <a:lnTo>
                  <a:pt x="29993" y="10660"/>
                </a:lnTo>
                <a:lnTo>
                  <a:pt x="29940" y="10715"/>
                </a:lnTo>
                <a:lnTo>
                  <a:pt x="29886" y="10770"/>
                </a:lnTo>
                <a:lnTo>
                  <a:pt x="29829" y="10822"/>
                </a:lnTo>
                <a:lnTo>
                  <a:pt x="29775" y="10867"/>
                </a:lnTo>
                <a:lnTo>
                  <a:pt x="29719" y="10911"/>
                </a:lnTo>
                <a:lnTo>
                  <a:pt x="29662" y="10953"/>
                </a:lnTo>
                <a:lnTo>
                  <a:pt x="29605" y="10993"/>
                </a:lnTo>
                <a:lnTo>
                  <a:pt x="29548" y="11032"/>
                </a:lnTo>
                <a:lnTo>
                  <a:pt x="29489" y="11068"/>
                </a:lnTo>
                <a:lnTo>
                  <a:pt x="29431" y="11105"/>
                </a:lnTo>
                <a:lnTo>
                  <a:pt x="29372" y="11138"/>
                </a:lnTo>
                <a:lnTo>
                  <a:pt x="29311" y="11170"/>
                </a:lnTo>
                <a:lnTo>
                  <a:pt x="29251" y="11201"/>
                </a:lnTo>
                <a:lnTo>
                  <a:pt x="29191" y="11231"/>
                </a:lnTo>
                <a:lnTo>
                  <a:pt x="29129" y="11259"/>
                </a:lnTo>
                <a:lnTo>
                  <a:pt x="29068" y="11285"/>
                </a:lnTo>
                <a:lnTo>
                  <a:pt x="29005" y="11310"/>
                </a:lnTo>
                <a:lnTo>
                  <a:pt x="28943" y="11333"/>
                </a:lnTo>
                <a:lnTo>
                  <a:pt x="28880" y="11353"/>
                </a:lnTo>
                <a:lnTo>
                  <a:pt x="28817" y="11374"/>
                </a:lnTo>
                <a:lnTo>
                  <a:pt x="28753" y="11392"/>
                </a:lnTo>
                <a:lnTo>
                  <a:pt x="28689" y="11410"/>
                </a:lnTo>
                <a:lnTo>
                  <a:pt x="28625" y="11424"/>
                </a:lnTo>
                <a:lnTo>
                  <a:pt x="28561" y="11439"/>
                </a:lnTo>
                <a:lnTo>
                  <a:pt x="28496" y="11451"/>
                </a:lnTo>
                <a:lnTo>
                  <a:pt x="28431" y="11462"/>
                </a:lnTo>
                <a:lnTo>
                  <a:pt x="28366" y="11471"/>
                </a:lnTo>
                <a:lnTo>
                  <a:pt x="28301" y="11479"/>
                </a:lnTo>
                <a:lnTo>
                  <a:pt x="28236" y="11486"/>
                </a:lnTo>
                <a:lnTo>
                  <a:pt x="28170" y="11490"/>
                </a:lnTo>
                <a:lnTo>
                  <a:pt x="28105" y="11494"/>
                </a:lnTo>
                <a:lnTo>
                  <a:pt x="28039" y="11496"/>
                </a:lnTo>
                <a:lnTo>
                  <a:pt x="27974" y="11496"/>
                </a:lnTo>
                <a:lnTo>
                  <a:pt x="27908" y="11495"/>
                </a:lnTo>
                <a:lnTo>
                  <a:pt x="27843" y="11493"/>
                </a:lnTo>
                <a:lnTo>
                  <a:pt x="27777" y="11489"/>
                </a:lnTo>
                <a:lnTo>
                  <a:pt x="27711" y="11484"/>
                </a:lnTo>
                <a:lnTo>
                  <a:pt x="27646" y="11476"/>
                </a:lnTo>
                <a:lnTo>
                  <a:pt x="27580" y="11468"/>
                </a:lnTo>
                <a:lnTo>
                  <a:pt x="27516" y="11459"/>
                </a:lnTo>
                <a:lnTo>
                  <a:pt x="27450" y="11447"/>
                </a:lnTo>
                <a:lnTo>
                  <a:pt x="27386" y="11435"/>
                </a:lnTo>
                <a:lnTo>
                  <a:pt x="27320" y="11421"/>
                </a:lnTo>
                <a:lnTo>
                  <a:pt x="27255" y="11405"/>
                </a:lnTo>
                <a:lnTo>
                  <a:pt x="27192" y="11389"/>
                </a:lnTo>
                <a:lnTo>
                  <a:pt x="27127" y="11371"/>
                </a:lnTo>
                <a:lnTo>
                  <a:pt x="27064" y="11351"/>
                </a:lnTo>
                <a:lnTo>
                  <a:pt x="27000" y="11331"/>
                </a:lnTo>
                <a:lnTo>
                  <a:pt x="26937" y="11308"/>
                </a:lnTo>
                <a:lnTo>
                  <a:pt x="26874" y="11284"/>
                </a:lnTo>
                <a:lnTo>
                  <a:pt x="26812" y="11259"/>
                </a:lnTo>
                <a:lnTo>
                  <a:pt x="26751" y="11233"/>
                </a:lnTo>
                <a:lnTo>
                  <a:pt x="26689" y="11205"/>
                </a:lnTo>
                <a:lnTo>
                  <a:pt x="26628" y="11175"/>
                </a:lnTo>
                <a:lnTo>
                  <a:pt x="26567" y="11144"/>
                </a:lnTo>
                <a:lnTo>
                  <a:pt x="26507" y="11113"/>
                </a:lnTo>
                <a:lnTo>
                  <a:pt x="26448" y="11080"/>
                </a:lnTo>
                <a:lnTo>
                  <a:pt x="26388" y="11044"/>
                </a:lnTo>
                <a:lnTo>
                  <a:pt x="26330" y="11009"/>
                </a:lnTo>
                <a:lnTo>
                  <a:pt x="26272" y="10971"/>
                </a:lnTo>
                <a:lnTo>
                  <a:pt x="26214" y="10933"/>
                </a:lnTo>
                <a:lnTo>
                  <a:pt x="26158" y="10892"/>
                </a:lnTo>
                <a:lnTo>
                  <a:pt x="26102" y="10852"/>
                </a:lnTo>
                <a:lnTo>
                  <a:pt x="26047" y="10809"/>
                </a:lnTo>
                <a:lnTo>
                  <a:pt x="25992" y="10765"/>
                </a:lnTo>
                <a:lnTo>
                  <a:pt x="25937" y="10720"/>
                </a:lnTo>
                <a:lnTo>
                  <a:pt x="25884" y="10673"/>
                </a:lnTo>
                <a:lnTo>
                  <a:pt x="25840" y="10644"/>
                </a:lnTo>
                <a:lnTo>
                  <a:pt x="25797" y="10618"/>
                </a:lnTo>
                <a:lnTo>
                  <a:pt x="25756" y="10593"/>
                </a:lnTo>
                <a:lnTo>
                  <a:pt x="25718" y="10571"/>
                </a:lnTo>
                <a:lnTo>
                  <a:pt x="25681" y="10551"/>
                </a:lnTo>
                <a:lnTo>
                  <a:pt x="25646" y="10533"/>
                </a:lnTo>
                <a:lnTo>
                  <a:pt x="25613" y="10518"/>
                </a:lnTo>
                <a:lnTo>
                  <a:pt x="25581" y="10503"/>
                </a:lnTo>
                <a:lnTo>
                  <a:pt x="25550" y="10492"/>
                </a:lnTo>
                <a:lnTo>
                  <a:pt x="25521" y="10480"/>
                </a:lnTo>
                <a:lnTo>
                  <a:pt x="25493" y="10472"/>
                </a:lnTo>
                <a:lnTo>
                  <a:pt x="25466" y="10464"/>
                </a:lnTo>
                <a:lnTo>
                  <a:pt x="25440" y="10457"/>
                </a:lnTo>
                <a:lnTo>
                  <a:pt x="25414" y="10452"/>
                </a:lnTo>
                <a:lnTo>
                  <a:pt x="25389" y="10448"/>
                </a:lnTo>
                <a:lnTo>
                  <a:pt x="25364" y="10445"/>
                </a:lnTo>
                <a:lnTo>
                  <a:pt x="3051" y="10445"/>
                </a:lnTo>
                <a:lnTo>
                  <a:pt x="2972" y="10444"/>
                </a:lnTo>
                <a:lnTo>
                  <a:pt x="2894" y="10442"/>
                </a:lnTo>
                <a:lnTo>
                  <a:pt x="2816" y="10437"/>
                </a:lnTo>
                <a:lnTo>
                  <a:pt x="2739" y="10429"/>
                </a:lnTo>
                <a:lnTo>
                  <a:pt x="2662" y="10421"/>
                </a:lnTo>
                <a:lnTo>
                  <a:pt x="2586" y="10411"/>
                </a:lnTo>
                <a:lnTo>
                  <a:pt x="2511" y="10398"/>
                </a:lnTo>
                <a:lnTo>
                  <a:pt x="2436" y="10383"/>
                </a:lnTo>
                <a:lnTo>
                  <a:pt x="2362" y="10367"/>
                </a:lnTo>
                <a:lnTo>
                  <a:pt x="2288" y="10349"/>
                </a:lnTo>
                <a:lnTo>
                  <a:pt x="2215" y="10329"/>
                </a:lnTo>
                <a:lnTo>
                  <a:pt x="2143" y="10309"/>
                </a:lnTo>
                <a:lnTo>
                  <a:pt x="2073" y="10285"/>
                </a:lnTo>
                <a:lnTo>
                  <a:pt x="2002" y="10261"/>
                </a:lnTo>
                <a:lnTo>
                  <a:pt x="1932" y="10234"/>
                </a:lnTo>
                <a:lnTo>
                  <a:pt x="1863" y="10205"/>
                </a:lnTo>
                <a:lnTo>
                  <a:pt x="1795" y="10176"/>
                </a:lnTo>
                <a:lnTo>
                  <a:pt x="1728" y="10144"/>
                </a:lnTo>
                <a:lnTo>
                  <a:pt x="1661" y="10112"/>
                </a:lnTo>
                <a:lnTo>
                  <a:pt x="1597" y="10077"/>
                </a:lnTo>
                <a:lnTo>
                  <a:pt x="1532" y="10041"/>
                </a:lnTo>
                <a:lnTo>
                  <a:pt x="1469" y="10004"/>
                </a:lnTo>
                <a:lnTo>
                  <a:pt x="1406" y="9965"/>
                </a:lnTo>
                <a:lnTo>
                  <a:pt x="1345" y="9924"/>
                </a:lnTo>
                <a:lnTo>
                  <a:pt x="1285" y="9883"/>
                </a:lnTo>
                <a:lnTo>
                  <a:pt x="1225" y="9839"/>
                </a:lnTo>
                <a:lnTo>
                  <a:pt x="1167" y="9794"/>
                </a:lnTo>
                <a:lnTo>
                  <a:pt x="1110" y="9749"/>
                </a:lnTo>
                <a:lnTo>
                  <a:pt x="1055" y="9702"/>
                </a:lnTo>
                <a:lnTo>
                  <a:pt x="999" y="9653"/>
                </a:lnTo>
                <a:lnTo>
                  <a:pt x="945" y="9603"/>
                </a:lnTo>
                <a:lnTo>
                  <a:pt x="893" y="9552"/>
                </a:lnTo>
                <a:lnTo>
                  <a:pt x="842" y="9500"/>
                </a:lnTo>
                <a:lnTo>
                  <a:pt x="792" y="9446"/>
                </a:lnTo>
                <a:lnTo>
                  <a:pt x="743" y="9392"/>
                </a:lnTo>
                <a:lnTo>
                  <a:pt x="696" y="9335"/>
                </a:lnTo>
                <a:lnTo>
                  <a:pt x="651" y="9278"/>
                </a:lnTo>
                <a:lnTo>
                  <a:pt x="606" y="9220"/>
                </a:lnTo>
                <a:lnTo>
                  <a:pt x="562" y="9161"/>
                </a:lnTo>
                <a:lnTo>
                  <a:pt x="521" y="9100"/>
                </a:lnTo>
                <a:lnTo>
                  <a:pt x="480" y="9039"/>
                </a:lnTo>
                <a:lnTo>
                  <a:pt x="441" y="8976"/>
                </a:lnTo>
                <a:lnTo>
                  <a:pt x="404" y="8913"/>
                </a:lnTo>
                <a:lnTo>
                  <a:pt x="367" y="8849"/>
                </a:lnTo>
                <a:lnTo>
                  <a:pt x="333" y="8784"/>
                </a:lnTo>
                <a:lnTo>
                  <a:pt x="301" y="8717"/>
                </a:lnTo>
                <a:lnTo>
                  <a:pt x="270" y="8651"/>
                </a:lnTo>
                <a:lnTo>
                  <a:pt x="239" y="8582"/>
                </a:lnTo>
                <a:lnTo>
                  <a:pt x="211" y="8513"/>
                </a:lnTo>
                <a:lnTo>
                  <a:pt x="185" y="8444"/>
                </a:lnTo>
                <a:lnTo>
                  <a:pt x="160" y="8373"/>
                </a:lnTo>
                <a:lnTo>
                  <a:pt x="136" y="8302"/>
                </a:lnTo>
                <a:lnTo>
                  <a:pt x="116" y="8230"/>
                </a:lnTo>
                <a:lnTo>
                  <a:pt x="96" y="8157"/>
                </a:lnTo>
                <a:lnTo>
                  <a:pt x="78" y="8083"/>
                </a:lnTo>
                <a:lnTo>
                  <a:pt x="61" y="8010"/>
                </a:lnTo>
                <a:lnTo>
                  <a:pt x="47" y="7935"/>
                </a:lnTo>
                <a:lnTo>
                  <a:pt x="34" y="7860"/>
                </a:lnTo>
                <a:lnTo>
                  <a:pt x="24" y="7784"/>
                </a:lnTo>
                <a:lnTo>
                  <a:pt x="16" y="7707"/>
                </a:lnTo>
                <a:lnTo>
                  <a:pt x="8" y="7630"/>
                </a:lnTo>
                <a:lnTo>
                  <a:pt x="4" y="7552"/>
                </a:lnTo>
                <a:lnTo>
                  <a:pt x="1" y="7474"/>
                </a:lnTo>
                <a:lnTo>
                  <a:pt x="0" y="7394"/>
                </a:lnTo>
                <a:lnTo>
                  <a:pt x="0" y="3050"/>
                </a:lnTo>
                <a:lnTo>
                  <a:pt x="1" y="2971"/>
                </a:lnTo>
                <a:lnTo>
                  <a:pt x="4" y="2893"/>
                </a:lnTo>
                <a:lnTo>
                  <a:pt x="8" y="2815"/>
                </a:lnTo>
                <a:lnTo>
                  <a:pt x="16" y="2738"/>
                </a:lnTo>
                <a:lnTo>
                  <a:pt x="24" y="2661"/>
                </a:lnTo>
                <a:lnTo>
                  <a:pt x="34" y="2585"/>
                </a:lnTo>
                <a:lnTo>
                  <a:pt x="47" y="2510"/>
                </a:lnTo>
                <a:lnTo>
                  <a:pt x="61" y="2435"/>
                </a:lnTo>
                <a:lnTo>
                  <a:pt x="78" y="2361"/>
                </a:lnTo>
                <a:lnTo>
                  <a:pt x="96" y="2288"/>
                </a:lnTo>
                <a:lnTo>
                  <a:pt x="116" y="2215"/>
                </a:lnTo>
                <a:lnTo>
                  <a:pt x="136" y="2143"/>
                </a:lnTo>
                <a:lnTo>
                  <a:pt x="160" y="2072"/>
                </a:lnTo>
                <a:lnTo>
                  <a:pt x="185" y="2001"/>
                </a:lnTo>
                <a:lnTo>
                  <a:pt x="211" y="1932"/>
                </a:lnTo>
                <a:lnTo>
                  <a:pt x="239" y="1863"/>
                </a:lnTo>
                <a:lnTo>
                  <a:pt x="270" y="1795"/>
                </a:lnTo>
                <a:lnTo>
                  <a:pt x="301" y="1728"/>
                </a:lnTo>
                <a:lnTo>
                  <a:pt x="333" y="1661"/>
                </a:lnTo>
                <a:lnTo>
                  <a:pt x="367" y="1596"/>
                </a:lnTo>
                <a:lnTo>
                  <a:pt x="404" y="1532"/>
                </a:lnTo>
                <a:lnTo>
                  <a:pt x="441" y="1468"/>
                </a:lnTo>
                <a:lnTo>
                  <a:pt x="480" y="1406"/>
                </a:lnTo>
                <a:lnTo>
                  <a:pt x="521" y="1345"/>
                </a:lnTo>
                <a:lnTo>
                  <a:pt x="562" y="1284"/>
                </a:lnTo>
                <a:lnTo>
                  <a:pt x="606" y="1225"/>
                </a:lnTo>
                <a:lnTo>
                  <a:pt x="651" y="1167"/>
                </a:lnTo>
                <a:lnTo>
                  <a:pt x="696" y="1109"/>
                </a:lnTo>
                <a:lnTo>
                  <a:pt x="743" y="1054"/>
                </a:lnTo>
                <a:lnTo>
                  <a:pt x="792" y="999"/>
                </a:lnTo>
                <a:lnTo>
                  <a:pt x="842" y="946"/>
                </a:lnTo>
                <a:lnTo>
                  <a:pt x="893" y="893"/>
                </a:lnTo>
                <a:lnTo>
                  <a:pt x="945" y="842"/>
                </a:lnTo>
                <a:lnTo>
                  <a:pt x="999" y="792"/>
                </a:lnTo>
                <a:lnTo>
                  <a:pt x="1055" y="744"/>
                </a:lnTo>
                <a:lnTo>
                  <a:pt x="1110" y="696"/>
                </a:lnTo>
                <a:lnTo>
                  <a:pt x="1167" y="650"/>
                </a:lnTo>
                <a:lnTo>
                  <a:pt x="1225" y="606"/>
                </a:lnTo>
                <a:lnTo>
                  <a:pt x="1285" y="563"/>
                </a:lnTo>
                <a:lnTo>
                  <a:pt x="1345" y="520"/>
                </a:lnTo>
                <a:lnTo>
                  <a:pt x="1406" y="481"/>
                </a:lnTo>
                <a:lnTo>
                  <a:pt x="1469" y="441"/>
                </a:lnTo>
                <a:lnTo>
                  <a:pt x="1532" y="404"/>
                </a:lnTo>
                <a:lnTo>
                  <a:pt x="1597" y="368"/>
                </a:lnTo>
                <a:lnTo>
                  <a:pt x="1661" y="334"/>
                </a:lnTo>
                <a:lnTo>
                  <a:pt x="1728" y="301"/>
                </a:lnTo>
                <a:lnTo>
                  <a:pt x="1795" y="270"/>
                </a:lnTo>
                <a:lnTo>
                  <a:pt x="1863" y="239"/>
                </a:lnTo>
                <a:lnTo>
                  <a:pt x="1932" y="211"/>
                </a:lnTo>
                <a:lnTo>
                  <a:pt x="2002" y="185"/>
                </a:lnTo>
                <a:lnTo>
                  <a:pt x="2073" y="160"/>
                </a:lnTo>
                <a:lnTo>
                  <a:pt x="2143" y="137"/>
                </a:lnTo>
                <a:lnTo>
                  <a:pt x="2215" y="116"/>
                </a:lnTo>
                <a:lnTo>
                  <a:pt x="2288" y="96"/>
                </a:lnTo>
                <a:lnTo>
                  <a:pt x="2362" y="78"/>
                </a:lnTo>
                <a:lnTo>
                  <a:pt x="2436" y="61"/>
                </a:lnTo>
                <a:lnTo>
                  <a:pt x="2511" y="48"/>
                </a:lnTo>
                <a:lnTo>
                  <a:pt x="2586" y="35"/>
                </a:lnTo>
                <a:lnTo>
                  <a:pt x="2662" y="24"/>
                </a:lnTo>
                <a:lnTo>
                  <a:pt x="2739" y="16"/>
                </a:lnTo>
                <a:lnTo>
                  <a:pt x="2816" y="8"/>
                </a:lnTo>
                <a:lnTo>
                  <a:pt x="2894" y="4"/>
                </a:lnTo>
                <a:lnTo>
                  <a:pt x="2972" y="1"/>
                </a:lnTo>
                <a:lnTo>
                  <a:pt x="3051" y="0"/>
                </a:lnTo>
                <a:lnTo>
                  <a:pt x="25929" y="0"/>
                </a:lnTo>
                <a:lnTo>
                  <a:pt x="26007" y="1"/>
                </a:lnTo>
                <a:lnTo>
                  <a:pt x="26086" y="4"/>
                </a:lnTo>
                <a:lnTo>
                  <a:pt x="26163" y="8"/>
                </a:lnTo>
                <a:lnTo>
                  <a:pt x="26240" y="16"/>
                </a:lnTo>
                <a:lnTo>
                  <a:pt x="26317" y="24"/>
                </a:lnTo>
                <a:lnTo>
                  <a:pt x="26393" y="35"/>
                </a:lnTo>
                <a:lnTo>
                  <a:pt x="26469" y="48"/>
                </a:lnTo>
                <a:lnTo>
                  <a:pt x="26543" y="61"/>
                </a:lnTo>
                <a:lnTo>
                  <a:pt x="26618" y="78"/>
                </a:lnTo>
                <a:lnTo>
                  <a:pt x="26691" y="96"/>
                </a:lnTo>
                <a:lnTo>
                  <a:pt x="26764" y="116"/>
                </a:lnTo>
                <a:lnTo>
                  <a:pt x="26836" y="137"/>
                </a:lnTo>
                <a:lnTo>
                  <a:pt x="26908" y="160"/>
                </a:lnTo>
                <a:lnTo>
                  <a:pt x="26977" y="185"/>
                </a:lnTo>
                <a:lnTo>
                  <a:pt x="27047" y="211"/>
                </a:lnTo>
                <a:lnTo>
                  <a:pt x="27117" y="239"/>
                </a:lnTo>
                <a:lnTo>
                  <a:pt x="27185" y="270"/>
                </a:lnTo>
                <a:lnTo>
                  <a:pt x="27251" y="301"/>
                </a:lnTo>
                <a:lnTo>
                  <a:pt x="27318" y="334"/>
                </a:lnTo>
                <a:lnTo>
                  <a:pt x="27383" y="368"/>
                </a:lnTo>
                <a:lnTo>
                  <a:pt x="27448" y="404"/>
                </a:lnTo>
                <a:lnTo>
                  <a:pt x="27510" y="441"/>
                </a:lnTo>
                <a:lnTo>
                  <a:pt x="27573" y="481"/>
                </a:lnTo>
                <a:lnTo>
                  <a:pt x="27634" y="520"/>
                </a:lnTo>
                <a:lnTo>
                  <a:pt x="27695" y="563"/>
                </a:lnTo>
                <a:lnTo>
                  <a:pt x="27754" y="606"/>
                </a:lnTo>
                <a:lnTo>
                  <a:pt x="27812" y="650"/>
                </a:lnTo>
                <a:lnTo>
                  <a:pt x="27870" y="696"/>
                </a:lnTo>
                <a:lnTo>
                  <a:pt x="27926" y="744"/>
                </a:lnTo>
                <a:lnTo>
                  <a:pt x="27980" y="792"/>
                </a:lnTo>
                <a:lnTo>
                  <a:pt x="28034" y="842"/>
                </a:lnTo>
                <a:lnTo>
                  <a:pt x="28086" y="893"/>
                </a:lnTo>
                <a:lnTo>
                  <a:pt x="28137" y="946"/>
                </a:lnTo>
                <a:lnTo>
                  <a:pt x="28187" y="999"/>
                </a:lnTo>
                <a:lnTo>
                  <a:pt x="28236" y="1054"/>
                </a:lnTo>
                <a:lnTo>
                  <a:pt x="28283" y="1109"/>
                </a:lnTo>
                <a:lnTo>
                  <a:pt x="28330" y="1167"/>
                </a:lnTo>
                <a:lnTo>
                  <a:pt x="28373" y="1225"/>
                </a:lnTo>
                <a:lnTo>
                  <a:pt x="28417" y="1284"/>
                </a:lnTo>
                <a:lnTo>
                  <a:pt x="28459" y="1345"/>
                </a:lnTo>
                <a:lnTo>
                  <a:pt x="28499" y="1406"/>
                </a:lnTo>
                <a:lnTo>
                  <a:pt x="28538" y="1468"/>
                </a:lnTo>
                <a:lnTo>
                  <a:pt x="28575" y="1532"/>
                </a:lnTo>
                <a:lnTo>
                  <a:pt x="28612" y="1596"/>
                </a:lnTo>
                <a:lnTo>
                  <a:pt x="28646" y="1661"/>
                </a:lnTo>
                <a:lnTo>
                  <a:pt x="28680" y="1728"/>
                </a:lnTo>
                <a:lnTo>
                  <a:pt x="28711" y="1795"/>
                </a:lnTo>
                <a:lnTo>
                  <a:pt x="28740" y="1863"/>
                </a:lnTo>
                <a:lnTo>
                  <a:pt x="28768" y="1932"/>
                </a:lnTo>
                <a:lnTo>
                  <a:pt x="28795" y="2001"/>
                </a:lnTo>
                <a:lnTo>
                  <a:pt x="28820" y="2072"/>
                </a:lnTo>
                <a:lnTo>
                  <a:pt x="28843" y="2143"/>
                </a:lnTo>
                <a:lnTo>
                  <a:pt x="28865" y="2215"/>
                </a:lnTo>
                <a:lnTo>
                  <a:pt x="28884" y="2288"/>
                </a:lnTo>
                <a:lnTo>
                  <a:pt x="28902" y="2361"/>
                </a:lnTo>
                <a:lnTo>
                  <a:pt x="28918" y="2435"/>
                </a:lnTo>
                <a:lnTo>
                  <a:pt x="28933" y="2510"/>
                </a:lnTo>
                <a:lnTo>
                  <a:pt x="28945" y="2585"/>
                </a:lnTo>
                <a:lnTo>
                  <a:pt x="28955" y="2661"/>
                </a:lnTo>
                <a:lnTo>
                  <a:pt x="28965" y="2738"/>
                </a:lnTo>
                <a:lnTo>
                  <a:pt x="28971" y="2815"/>
                </a:lnTo>
                <a:lnTo>
                  <a:pt x="28976" y="2893"/>
                </a:lnTo>
                <a:lnTo>
                  <a:pt x="28979" y="2971"/>
                </a:lnTo>
                <a:lnTo>
                  <a:pt x="28980" y="3050"/>
                </a:lnTo>
                <a:lnTo>
                  <a:pt x="28980" y="5222"/>
                </a:lnTo>
                <a:lnTo>
                  <a:pt x="28979" y="5273"/>
                </a:lnTo>
                <a:lnTo>
                  <a:pt x="28978" y="5323"/>
                </a:lnTo>
                <a:lnTo>
                  <a:pt x="28974" y="5373"/>
                </a:lnTo>
                <a:lnTo>
                  <a:pt x="28969" y="5422"/>
                </a:lnTo>
                <a:lnTo>
                  <a:pt x="28965" y="5447"/>
                </a:lnTo>
                <a:lnTo>
                  <a:pt x="28961" y="5471"/>
                </a:lnTo>
                <a:lnTo>
                  <a:pt x="28955" y="5495"/>
                </a:lnTo>
                <a:lnTo>
                  <a:pt x="28950" y="5518"/>
                </a:lnTo>
                <a:lnTo>
                  <a:pt x="28943" y="5542"/>
                </a:lnTo>
                <a:lnTo>
                  <a:pt x="28936" y="5565"/>
                </a:lnTo>
                <a:lnTo>
                  <a:pt x="28927" y="5588"/>
                </a:lnTo>
                <a:lnTo>
                  <a:pt x="28918" y="5610"/>
                </a:lnTo>
                <a:lnTo>
                  <a:pt x="28825" y="5605"/>
                </a:lnTo>
                <a:lnTo>
                  <a:pt x="28733" y="5603"/>
                </a:lnTo>
                <a:lnTo>
                  <a:pt x="28640" y="5603"/>
                </a:lnTo>
                <a:lnTo>
                  <a:pt x="28548" y="5605"/>
                </a:lnTo>
                <a:lnTo>
                  <a:pt x="28456" y="5610"/>
                </a:lnTo>
                <a:lnTo>
                  <a:pt x="28364" y="5617"/>
                </a:lnTo>
                <a:lnTo>
                  <a:pt x="28274" y="5625"/>
                </a:lnTo>
                <a:lnTo>
                  <a:pt x="28183" y="5637"/>
                </a:lnTo>
                <a:lnTo>
                  <a:pt x="28092" y="5649"/>
                </a:lnTo>
                <a:lnTo>
                  <a:pt x="28003" y="5665"/>
                </a:lnTo>
                <a:lnTo>
                  <a:pt x="27913" y="5682"/>
                </a:lnTo>
                <a:lnTo>
                  <a:pt x="27825" y="5702"/>
                </a:lnTo>
                <a:lnTo>
                  <a:pt x="27737" y="5725"/>
                </a:lnTo>
                <a:lnTo>
                  <a:pt x="27650" y="5749"/>
                </a:lnTo>
                <a:lnTo>
                  <a:pt x="27564" y="5776"/>
                </a:lnTo>
                <a:lnTo>
                  <a:pt x="27478" y="5805"/>
                </a:lnTo>
                <a:lnTo>
                  <a:pt x="27437" y="5821"/>
                </a:lnTo>
                <a:lnTo>
                  <a:pt x="27394" y="5836"/>
                </a:lnTo>
                <a:lnTo>
                  <a:pt x="27352" y="5853"/>
                </a:lnTo>
                <a:lnTo>
                  <a:pt x="27311" y="5870"/>
                </a:lnTo>
                <a:lnTo>
                  <a:pt x="27269" y="5887"/>
                </a:lnTo>
                <a:lnTo>
                  <a:pt x="27228" y="5906"/>
                </a:lnTo>
                <a:lnTo>
                  <a:pt x="27187" y="5925"/>
                </a:lnTo>
                <a:lnTo>
                  <a:pt x="27147" y="5945"/>
                </a:lnTo>
                <a:lnTo>
                  <a:pt x="27107" y="5964"/>
                </a:lnTo>
                <a:lnTo>
                  <a:pt x="27066" y="5985"/>
                </a:lnTo>
                <a:lnTo>
                  <a:pt x="27026" y="6007"/>
                </a:lnTo>
                <a:lnTo>
                  <a:pt x="26988" y="6029"/>
                </a:lnTo>
                <a:lnTo>
                  <a:pt x="26948" y="6051"/>
                </a:lnTo>
                <a:lnTo>
                  <a:pt x="26910" y="6075"/>
                </a:lnTo>
                <a:lnTo>
                  <a:pt x="26871" y="6098"/>
                </a:lnTo>
                <a:lnTo>
                  <a:pt x="26833" y="6123"/>
                </a:lnTo>
                <a:lnTo>
                  <a:pt x="26795" y="6148"/>
                </a:lnTo>
                <a:lnTo>
                  <a:pt x="26758" y="6173"/>
                </a:lnTo>
                <a:lnTo>
                  <a:pt x="26721" y="6199"/>
                </a:lnTo>
                <a:lnTo>
                  <a:pt x="26684" y="6226"/>
                </a:lnTo>
                <a:lnTo>
                  <a:pt x="26648" y="6253"/>
                </a:lnTo>
                <a:lnTo>
                  <a:pt x="26612" y="6281"/>
                </a:lnTo>
                <a:lnTo>
                  <a:pt x="26577" y="6309"/>
                </a:lnTo>
                <a:lnTo>
                  <a:pt x="26541" y="6338"/>
                </a:lnTo>
                <a:lnTo>
                  <a:pt x="26507" y="6368"/>
                </a:lnTo>
                <a:lnTo>
                  <a:pt x="26473" y="6398"/>
                </a:lnTo>
                <a:lnTo>
                  <a:pt x="26438" y="6430"/>
                </a:lnTo>
                <a:lnTo>
                  <a:pt x="26405" y="6462"/>
                </a:lnTo>
                <a:lnTo>
                  <a:pt x="26372" y="6494"/>
                </a:lnTo>
                <a:lnTo>
                  <a:pt x="26339" y="6526"/>
                </a:lnTo>
                <a:lnTo>
                  <a:pt x="26307" y="6560"/>
                </a:lnTo>
                <a:lnTo>
                  <a:pt x="26275" y="6594"/>
                </a:lnTo>
                <a:lnTo>
                  <a:pt x="26232" y="6643"/>
                </a:lnTo>
                <a:lnTo>
                  <a:pt x="26191" y="6694"/>
                </a:lnTo>
                <a:lnTo>
                  <a:pt x="26152" y="6744"/>
                </a:lnTo>
                <a:lnTo>
                  <a:pt x="26113" y="6796"/>
                </a:lnTo>
                <a:lnTo>
                  <a:pt x="26076" y="6848"/>
                </a:lnTo>
                <a:lnTo>
                  <a:pt x="26041" y="6901"/>
                </a:lnTo>
                <a:lnTo>
                  <a:pt x="26006" y="6954"/>
                </a:lnTo>
                <a:lnTo>
                  <a:pt x="25973" y="7008"/>
                </a:lnTo>
                <a:lnTo>
                  <a:pt x="25942" y="7063"/>
                </a:lnTo>
                <a:lnTo>
                  <a:pt x="25911" y="7119"/>
                </a:lnTo>
                <a:lnTo>
                  <a:pt x="25882" y="7174"/>
                </a:lnTo>
                <a:lnTo>
                  <a:pt x="25855" y="7231"/>
                </a:lnTo>
                <a:lnTo>
                  <a:pt x="25829" y="7287"/>
                </a:lnTo>
                <a:lnTo>
                  <a:pt x="25804" y="7344"/>
                </a:lnTo>
                <a:lnTo>
                  <a:pt x="25780" y="7403"/>
                </a:lnTo>
                <a:lnTo>
                  <a:pt x="25758" y="7461"/>
                </a:lnTo>
                <a:lnTo>
                  <a:pt x="25738" y="7519"/>
                </a:lnTo>
                <a:lnTo>
                  <a:pt x="25719" y="7578"/>
                </a:lnTo>
                <a:lnTo>
                  <a:pt x="25701" y="7637"/>
                </a:lnTo>
                <a:lnTo>
                  <a:pt x="25684" y="7697"/>
                </a:lnTo>
                <a:lnTo>
                  <a:pt x="25669" y="7757"/>
                </a:lnTo>
                <a:lnTo>
                  <a:pt x="25655" y="7817"/>
                </a:lnTo>
                <a:lnTo>
                  <a:pt x="25643" y="7877"/>
                </a:lnTo>
                <a:lnTo>
                  <a:pt x="25631" y="7938"/>
                </a:lnTo>
                <a:lnTo>
                  <a:pt x="25622" y="7998"/>
                </a:lnTo>
                <a:lnTo>
                  <a:pt x="25614" y="8058"/>
                </a:lnTo>
                <a:lnTo>
                  <a:pt x="25606" y="8120"/>
                </a:lnTo>
                <a:lnTo>
                  <a:pt x="25601" y="8180"/>
                </a:lnTo>
                <a:lnTo>
                  <a:pt x="25597" y="8242"/>
                </a:lnTo>
                <a:lnTo>
                  <a:pt x="25595" y="8303"/>
                </a:lnTo>
                <a:lnTo>
                  <a:pt x="25593" y="8363"/>
                </a:lnTo>
                <a:lnTo>
                  <a:pt x="25593" y="8425"/>
                </a:lnTo>
                <a:lnTo>
                  <a:pt x="25595" y="8486"/>
                </a:lnTo>
                <a:lnTo>
                  <a:pt x="25597" y="8547"/>
                </a:lnTo>
                <a:lnTo>
                  <a:pt x="25601" y="8608"/>
                </a:lnTo>
                <a:lnTo>
                  <a:pt x="25607" y="8668"/>
                </a:lnTo>
                <a:lnTo>
                  <a:pt x="25614" y="8729"/>
                </a:lnTo>
                <a:lnTo>
                  <a:pt x="25622" y="8789"/>
                </a:lnTo>
                <a:lnTo>
                  <a:pt x="25632" y="8849"/>
                </a:lnTo>
                <a:lnTo>
                  <a:pt x="25644" y="8910"/>
                </a:lnTo>
                <a:lnTo>
                  <a:pt x="25656" y="8969"/>
                </a:lnTo>
                <a:lnTo>
                  <a:pt x="25670" y="9028"/>
                </a:lnTo>
                <a:lnTo>
                  <a:pt x="25686" y="9088"/>
                </a:lnTo>
                <a:lnTo>
                  <a:pt x="25702" y="9146"/>
                </a:lnTo>
                <a:lnTo>
                  <a:pt x="25721" y="9204"/>
                </a:lnTo>
                <a:lnTo>
                  <a:pt x="25740" y="9263"/>
                </a:lnTo>
                <a:lnTo>
                  <a:pt x="25762" y="9320"/>
                </a:lnTo>
                <a:lnTo>
                  <a:pt x="25783" y="9377"/>
                </a:lnTo>
                <a:lnTo>
                  <a:pt x="25807" y="9434"/>
                </a:lnTo>
                <a:lnTo>
                  <a:pt x="25832" y="9490"/>
                </a:lnTo>
                <a:lnTo>
                  <a:pt x="25859" y="9546"/>
                </a:lnTo>
                <a:lnTo>
                  <a:pt x="25888" y="9601"/>
                </a:lnTo>
                <a:lnTo>
                  <a:pt x="25917" y="9655"/>
                </a:lnTo>
                <a:lnTo>
                  <a:pt x="25948" y="9709"/>
                </a:lnTo>
                <a:lnTo>
                  <a:pt x="25980" y="9762"/>
                </a:lnTo>
                <a:lnTo>
                  <a:pt x="26015" y="9815"/>
                </a:lnTo>
                <a:lnTo>
                  <a:pt x="26050" y="9867"/>
                </a:lnTo>
                <a:lnTo>
                  <a:pt x="26086" y="9918"/>
                </a:lnTo>
                <a:lnTo>
                  <a:pt x="26124" y="9969"/>
                </a:lnTo>
                <a:lnTo>
                  <a:pt x="26163" y="10018"/>
                </a:lnTo>
                <a:lnTo>
                  <a:pt x="26205" y="10067"/>
                </a:lnTo>
                <a:lnTo>
                  <a:pt x="26247" y="10116"/>
                </a:lnTo>
                <a:lnTo>
                  <a:pt x="26290" y="10163"/>
                </a:lnTo>
                <a:lnTo>
                  <a:pt x="26336" y="10210"/>
                </a:lnTo>
                <a:lnTo>
                  <a:pt x="26383" y="10254"/>
                </a:lnTo>
                <a:lnTo>
                  <a:pt x="26430" y="10298"/>
                </a:lnTo>
                <a:lnTo>
                  <a:pt x="26479" y="10340"/>
                </a:lnTo>
                <a:lnTo>
                  <a:pt x="26528" y="10380"/>
                </a:lnTo>
                <a:lnTo>
                  <a:pt x="26579" y="10419"/>
                </a:lnTo>
                <a:lnTo>
                  <a:pt x="26630" y="10456"/>
                </a:lnTo>
                <a:lnTo>
                  <a:pt x="26682" y="10492"/>
                </a:lnTo>
                <a:lnTo>
                  <a:pt x="26735" y="10525"/>
                </a:lnTo>
                <a:lnTo>
                  <a:pt x="26788" y="10557"/>
                </a:lnTo>
                <a:lnTo>
                  <a:pt x="26843" y="10588"/>
                </a:lnTo>
                <a:lnTo>
                  <a:pt x="26897" y="10618"/>
                </a:lnTo>
                <a:lnTo>
                  <a:pt x="26954" y="10645"/>
                </a:lnTo>
                <a:lnTo>
                  <a:pt x="27010" y="10671"/>
                </a:lnTo>
                <a:lnTo>
                  <a:pt x="27067" y="10695"/>
                </a:lnTo>
                <a:lnTo>
                  <a:pt x="27124" y="10718"/>
                </a:lnTo>
                <a:lnTo>
                  <a:pt x="27182" y="10738"/>
                </a:lnTo>
                <a:lnTo>
                  <a:pt x="27240" y="10758"/>
                </a:lnTo>
                <a:lnTo>
                  <a:pt x="27298" y="10776"/>
                </a:lnTo>
                <a:lnTo>
                  <a:pt x="27357" y="10792"/>
                </a:lnTo>
                <a:lnTo>
                  <a:pt x="27417" y="10807"/>
                </a:lnTo>
                <a:lnTo>
                  <a:pt x="27476" y="10821"/>
                </a:lnTo>
                <a:lnTo>
                  <a:pt x="27535" y="10832"/>
                </a:lnTo>
                <a:lnTo>
                  <a:pt x="27596" y="10841"/>
                </a:lnTo>
                <a:lnTo>
                  <a:pt x="27655" y="10850"/>
                </a:lnTo>
                <a:lnTo>
                  <a:pt x="27716" y="10857"/>
                </a:lnTo>
                <a:lnTo>
                  <a:pt x="27776" y="10862"/>
                </a:lnTo>
                <a:lnTo>
                  <a:pt x="27836" y="10865"/>
                </a:lnTo>
                <a:lnTo>
                  <a:pt x="27897" y="10867"/>
                </a:lnTo>
                <a:lnTo>
                  <a:pt x="27956" y="10868"/>
                </a:lnTo>
                <a:lnTo>
                  <a:pt x="28016" y="10867"/>
                </a:lnTo>
                <a:lnTo>
                  <a:pt x="28077" y="10864"/>
                </a:lnTo>
                <a:lnTo>
                  <a:pt x="28136" y="10860"/>
                </a:lnTo>
                <a:lnTo>
                  <a:pt x="28195" y="10854"/>
                </a:lnTo>
                <a:lnTo>
                  <a:pt x="28255" y="10847"/>
                </a:lnTo>
                <a:lnTo>
                  <a:pt x="28314" y="10838"/>
                </a:lnTo>
                <a:lnTo>
                  <a:pt x="28372" y="10828"/>
                </a:lnTo>
                <a:lnTo>
                  <a:pt x="28431" y="10815"/>
                </a:lnTo>
                <a:lnTo>
                  <a:pt x="28488" y="10802"/>
                </a:lnTo>
                <a:lnTo>
                  <a:pt x="28545" y="10786"/>
                </a:lnTo>
                <a:lnTo>
                  <a:pt x="28603" y="10770"/>
                </a:lnTo>
                <a:lnTo>
                  <a:pt x="28659" y="10752"/>
                </a:lnTo>
                <a:lnTo>
                  <a:pt x="28714" y="10732"/>
                </a:lnTo>
                <a:lnTo>
                  <a:pt x="28769" y="10710"/>
                </a:lnTo>
                <a:lnTo>
                  <a:pt x="28823" y="10687"/>
                </a:lnTo>
                <a:lnTo>
                  <a:pt x="28877" y="10662"/>
                </a:lnTo>
                <a:lnTo>
                  <a:pt x="28930" y="10636"/>
                </a:lnTo>
                <a:lnTo>
                  <a:pt x="28983" y="10609"/>
                </a:lnTo>
                <a:lnTo>
                  <a:pt x="29034" y="10580"/>
                </a:lnTo>
                <a:lnTo>
                  <a:pt x="29083" y="10549"/>
                </a:lnTo>
                <a:lnTo>
                  <a:pt x="29133" y="10517"/>
                </a:lnTo>
                <a:lnTo>
                  <a:pt x="29181" y="10482"/>
                </a:lnTo>
                <a:lnTo>
                  <a:pt x="29229" y="10447"/>
                </a:lnTo>
                <a:lnTo>
                  <a:pt x="29276" y="10411"/>
                </a:lnTo>
                <a:lnTo>
                  <a:pt x="29321" y="10372"/>
                </a:lnTo>
                <a:lnTo>
                  <a:pt x="29366" y="10332"/>
                </a:lnTo>
                <a:lnTo>
                  <a:pt x="29408" y="10291"/>
                </a:lnTo>
                <a:lnTo>
                  <a:pt x="29450" y="10247"/>
                </a:lnTo>
                <a:lnTo>
                  <a:pt x="29491" y="10202"/>
                </a:lnTo>
                <a:lnTo>
                  <a:pt x="29530" y="10157"/>
                </a:lnTo>
                <a:lnTo>
                  <a:pt x="29569" y="10109"/>
                </a:lnTo>
                <a:lnTo>
                  <a:pt x="29605" y="10060"/>
                </a:lnTo>
                <a:lnTo>
                  <a:pt x="29640" y="10009"/>
                </a:lnTo>
                <a:lnTo>
                  <a:pt x="29674" y="9957"/>
                </a:lnTo>
                <a:lnTo>
                  <a:pt x="29707" y="9903"/>
                </a:lnTo>
                <a:lnTo>
                  <a:pt x="29727" y="9868"/>
                </a:lnTo>
                <a:lnTo>
                  <a:pt x="29746" y="9833"/>
                </a:lnTo>
                <a:lnTo>
                  <a:pt x="29764" y="9798"/>
                </a:lnTo>
                <a:lnTo>
                  <a:pt x="29783" y="9761"/>
                </a:lnTo>
                <a:lnTo>
                  <a:pt x="29800" y="9726"/>
                </a:lnTo>
                <a:lnTo>
                  <a:pt x="29817" y="9688"/>
                </a:lnTo>
                <a:lnTo>
                  <a:pt x="29833" y="9652"/>
                </a:lnTo>
                <a:lnTo>
                  <a:pt x="29850" y="9614"/>
                </a:lnTo>
                <a:lnTo>
                  <a:pt x="29864" y="9577"/>
                </a:lnTo>
                <a:lnTo>
                  <a:pt x="29879" y="9538"/>
                </a:lnTo>
                <a:lnTo>
                  <a:pt x="29893" y="9501"/>
                </a:lnTo>
                <a:lnTo>
                  <a:pt x="29906" y="9462"/>
                </a:lnTo>
                <a:lnTo>
                  <a:pt x="29918" y="9424"/>
                </a:lnTo>
                <a:lnTo>
                  <a:pt x="29931" y="9384"/>
                </a:lnTo>
                <a:lnTo>
                  <a:pt x="29942" y="9346"/>
                </a:lnTo>
                <a:lnTo>
                  <a:pt x="29953" y="9306"/>
                </a:lnTo>
                <a:lnTo>
                  <a:pt x="29962" y="9267"/>
                </a:lnTo>
                <a:lnTo>
                  <a:pt x="29971" y="9227"/>
                </a:lnTo>
                <a:lnTo>
                  <a:pt x="29980" y="9188"/>
                </a:lnTo>
                <a:lnTo>
                  <a:pt x="29988" y="9147"/>
                </a:lnTo>
                <a:lnTo>
                  <a:pt x="29994" y="9108"/>
                </a:lnTo>
                <a:lnTo>
                  <a:pt x="30001" y="9068"/>
                </a:lnTo>
                <a:lnTo>
                  <a:pt x="30006" y="9027"/>
                </a:lnTo>
                <a:lnTo>
                  <a:pt x="30011" y="8988"/>
                </a:lnTo>
                <a:lnTo>
                  <a:pt x="30015" y="8947"/>
                </a:lnTo>
                <a:lnTo>
                  <a:pt x="30018" y="8908"/>
                </a:lnTo>
                <a:lnTo>
                  <a:pt x="30020" y="8867"/>
                </a:lnTo>
                <a:lnTo>
                  <a:pt x="30021" y="8827"/>
                </a:lnTo>
                <a:lnTo>
                  <a:pt x="30023" y="8787"/>
                </a:lnTo>
                <a:lnTo>
                  <a:pt x="30023" y="8747"/>
                </a:lnTo>
                <a:lnTo>
                  <a:pt x="30021" y="8707"/>
                </a:lnTo>
                <a:lnTo>
                  <a:pt x="30019" y="8667"/>
                </a:lnTo>
                <a:lnTo>
                  <a:pt x="30017" y="8628"/>
                </a:lnTo>
                <a:lnTo>
                  <a:pt x="30013" y="8588"/>
                </a:lnTo>
                <a:lnTo>
                  <a:pt x="30009" y="8549"/>
                </a:lnTo>
                <a:lnTo>
                  <a:pt x="30004" y="8509"/>
                </a:lnTo>
                <a:lnTo>
                  <a:pt x="29998" y="8471"/>
                </a:lnTo>
                <a:lnTo>
                  <a:pt x="29990" y="8432"/>
                </a:lnTo>
                <a:lnTo>
                  <a:pt x="29982" y="8394"/>
                </a:lnTo>
                <a:lnTo>
                  <a:pt x="29974" y="8355"/>
                </a:lnTo>
                <a:lnTo>
                  <a:pt x="29963" y="8317"/>
                </a:lnTo>
                <a:lnTo>
                  <a:pt x="29953" y="8279"/>
                </a:lnTo>
                <a:lnTo>
                  <a:pt x="29941" y="8242"/>
                </a:lnTo>
                <a:lnTo>
                  <a:pt x="29928" y="8204"/>
                </a:lnTo>
                <a:lnTo>
                  <a:pt x="29914" y="8168"/>
                </a:lnTo>
                <a:lnTo>
                  <a:pt x="29900" y="8130"/>
                </a:lnTo>
                <a:lnTo>
                  <a:pt x="29884" y="8095"/>
                </a:lnTo>
                <a:lnTo>
                  <a:pt x="29867" y="8058"/>
                </a:lnTo>
                <a:lnTo>
                  <a:pt x="29850" y="8023"/>
                </a:lnTo>
                <a:lnTo>
                  <a:pt x="29831" y="7989"/>
                </a:lnTo>
                <a:lnTo>
                  <a:pt x="29811" y="7954"/>
                </a:lnTo>
                <a:lnTo>
                  <a:pt x="29790" y="7920"/>
                </a:lnTo>
                <a:lnTo>
                  <a:pt x="29767" y="7887"/>
                </a:lnTo>
                <a:lnTo>
                  <a:pt x="29745" y="7853"/>
                </a:lnTo>
                <a:lnTo>
                  <a:pt x="29721" y="7821"/>
                </a:lnTo>
                <a:lnTo>
                  <a:pt x="29696" y="7789"/>
                </a:lnTo>
                <a:lnTo>
                  <a:pt x="29670" y="7758"/>
                </a:lnTo>
                <a:lnTo>
                  <a:pt x="29643" y="7726"/>
                </a:lnTo>
                <a:lnTo>
                  <a:pt x="29613" y="7696"/>
                </a:lnTo>
                <a:lnTo>
                  <a:pt x="29584" y="7666"/>
                </a:lnTo>
                <a:lnTo>
                  <a:pt x="29553" y="7637"/>
                </a:lnTo>
                <a:lnTo>
                  <a:pt x="29522" y="7609"/>
                </a:lnTo>
                <a:lnTo>
                  <a:pt x="29488" y="7581"/>
                </a:lnTo>
                <a:lnTo>
                  <a:pt x="29454" y="7554"/>
                </a:lnTo>
                <a:lnTo>
                  <a:pt x="29417" y="7517"/>
                </a:lnTo>
                <a:lnTo>
                  <a:pt x="29384" y="7487"/>
                </a:lnTo>
                <a:lnTo>
                  <a:pt x="29355" y="7461"/>
                </a:lnTo>
                <a:lnTo>
                  <a:pt x="29331" y="7439"/>
                </a:lnTo>
                <a:lnTo>
                  <a:pt x="29297" y="7412"/>
                </a:lnTo>
                <a:lnTo>
                  <a:pt x="29285" y="7403"/>
                </a:lnTo>
                <a:close/>
              </a:path>
            </a:pathLst>
          </a:custGeom>
          <a:solidFill>
            <a:srgbClr val="D8E6F5"/>
          </a:solidFill>
          <a:ln w="38100">
            <a:solidFill>
              <a:schemeClr val="bg1"/>
            </a:solidFill>
            <a:round/>
            <a:headEnd/>
            <a:tailEnd/>
          </a:ln>
          <a:effectLst>
            <a:outerShdw blurRad="50800" dist="38100" dir="2700000" algn="tl" rotWithShape="0">
              <a:prstClr val="black">
                <a:alpha val="40000"/>
              </a:prstClr>
            </a:outerShdw>
          </a:effectLst>
        </p:spPr>
        <p:txBody>
          <a:bodyPr rIns="252000" anchor="ctr">
            <a:normAutofit/>
          </a:bodyPr>
          <a:lstStyle/>
          <a:p>
            <a:pPr>
              <a:defRPr/>
            </a:pPr>
            <a:endParaRPr lang="zh-CN" altLang="en-US" sz="3200" b="1" dirty="0">
              <a:solidFill>
                <a:schemeClr val="accent6">
                  <a:lumMod val="50000"/>
                </a:schemeClr>
              </a:solidFill>
              <a:latin typeface="UTM Avo" panose="02040603050506020204" pitchFamily="18" charset="0"/>
              <a:ea typeface="微软雅黑" panose="020B0503020204020204" pitchFamily="34" charset="-122"/>
              <a:cs typeface="+mn-ea"/>
              <a:sym typeface="+mn-lt"/>
            </a:endParaRPr>
          </a:p>
        </p:txBody>
      </p:sp>
      <p:sp>
        <p:nvSpPr>
          <p:cNvPr id="45" name="TextBox 44">
            <a:extLst>
              <a:ext uri="{FF2B5EF4-FFF2-40B4-BE49-F238E27FC236}">
                <a16:creationId xmlns:a16="http://schemas.microsoft.com/office/drawing/2014/main" id="{E472E0DA-7211-474D-B23B-5C3D6229473C}"/>
              </a:ext>
            </a:extLst>
          </p:cNvPr>
          <p:cNvSpPr txBox="1"/>
          <p:nvPr/>
        </p:nvSpPr>
        <p:spPr>
          <a:xfrm>
            <a:off x="755965" y="2031232"/>
            <a:ext cx="3432875" cy="769441"/>
          </a:xfrm>
          <a:prstGeom prst="rect">
            <a:avLst/>
          </a:prstGeom>
          <a:noFill/>
        </p:spPr>
        <p:txBody>
          <a:bodyPr wrap="square">
            <a:spAutoFit/>
          </a:bodyPr>
          <a:lstStyle/>
          <a:p>
            <a:pPr>
              <a:defRPr/>
            </a:pPr>
            <a:r>
              <a:rPr lang="en-US" altLang="zh-CN" sz="4400" b="1" dirty="0">
                <a:solidFill>
                  <a:schemeClr val="accent6">
                    <a:lumMod val="50000"/>
                  </a:schemeClr>
                </a:solidFill>
                <a:latin typeface="UTM Avo" panose="02040603050506020204" pitchFamily="18" charset="0"/>
                <a:ea typeface="微软雅黑" panose="020B0503020204020204" pitchFamily="34" charset="-122"/>
                <a:cs typeface="+mn-ea"/>
                <a:sym typeface="+mn-lt"/>
              </a:rPr>
              <a:t>Bài 2: </a:t>
            </a:r>
            <a:r>
              <a:rPr lang="en-US" altLang="zh-CN" sz="4400" b="1" dirty="0" err="1">
                <a:solidFill>
                  <a:schemeClr val="accent6">
                    <a:lumMod val="50000"/>
                  </a:schemeClr>
                </a:solidFill>
                <a:latin typeface="UTM Avo" panose="02040603050506020204" pitchFamily="18" charset="0"/>
                <a:ea typeface="微软雅黑" panose="020B0503020204020204" pitchFamily="34" charset="-122"/>
                <a:cs typeface="+mn-ea"/>
                <a:sym typeface="+mn-lt"/>
              </a:rPr>
              <a:t>Tính</a:t>
            </a:r>
            <a:endParaRPr lang="zh-CN" altLang="en-US" sz="4400" b="1" dirty="0">
              <a:solidFill>
                <a:schemeClr val="accent6">
                  <a:lumMod val="50000"/>
                </a:schemeClr>
              </a:solidFill>
              <a:latin typeface="UTM Avo" panose="02040603050506020204" pitchFamily="18" charset="0"/>
              <a:ea typeface="微软雅黑" panose="020B0503020204020204" pitchFamily="34" charset="-122"/>
              <a:cs typeface="+mn-ea"/>
              <a:sym typeface="+mn-lt"/>
            </a:endParaRPr>
          </a:p>
        </p:txBody>
      </p:sp>
      <mc:AlternateContent xmlns:mc="http://schemas.openxmlformats.org/markup-compatibility/2006" xmlns:a14="http://schemas.microsoft.com/office/drawing/2010/main">
        <mc:Choice Requires="a14">
          <p:sp>
            <p:nvSpPr>
              <p:cNvPr id="53" name="TextBox 52">
                <a:extLst>
                  <a:ext uri="{FF2B5EF4-FFF2-40B4-BE49-F238E27FC236}">
                    <a16:creationId xmlns:a16="http://schemas.microsoft.com/office/drawing/2014/main" id="{7DA5E2CA-F789-4CE7-B158-6FDF4325C73C}"/>
                  </a:ext>
                </a:extLst>
              </p:cNvPr>
              <p:cNvSpPr txBox="1"/>
              <p:nvPr/>
            </p:nvSpPr>
            <p:spPr>
              <a:xfrm>
                <a:off x="1255879" y="3254203"/>
                <a:ext cx="2973884" cy="1574790"/>
              </a:xfrm>
              <a:prstGeom prst="rect">
                <a:avLst/>
              </a:prstGeom>
              <a:noFill/>
            </p:spPr>
            <p:txBody>
              <a:bodyPr wrap="square">
                <a:spAutoFit/>
              </a:bodyPr>
              <a:lstStyle/>
              <a:p>
                <a:r>
                  <a:rPr lang="en-US" sz="4400" b="1" dirty="0">
                    <a:solidFill>
                      <a:schemeClr val="tx1"/>
                    </a:solidFill>
                    <a:latin typeface="UTM Avo" panose="02040603050506020204" pitchFamily="18" charset="0"/>
                  </a:rPr>
                  <a:t>a) </a:t>
                </a:r>
                <a14:m>
                  <m:oMath xmlns:m="http://schemas.openxmlformats.org/officeDocument/2006/math">
                    <m:f>
                      <m:fPr>
                        <m:ctrlPr>
                          <a:rPr lang="en-US" sz="6600" b="1" i="1">
                            <a:solidFill>
                              <a:schemeClr val="tx1"/>
                            </a:solidFill>
                            <a:latin typeface="Cambria Math" panose="02040503050406030204" pitchFamily="18" charset="0"/>
                          </a:rPr>
                        </m:ctrlPr>
                      </m:fPr>
                      <m:num>
                        <m:r>
                          <a:rPr lang="en-US" sz="6600" b="1" i="1" smtClean="0">
                            <a:solidFill>
                              <a:schemeClr val="tx1"/>
                            </a:solidFill>
                            <a:latin typeface="Cambria Math" panose="02040503050406030204" pitchFamily="18" charset="0"/>
                          </a:rPr>
                          <m:t>𝟑</m:t>
                        </m:r>
                      </m:num>
                      <m:den>
                        <m:r>
                          <a:rPr lang="en-US" sz="6600" b="1" i="1" smtClean="0">
                            <a:solidFill>
                              <a:schemeClr val="tx1"/>
                            </a:solidFill>
                            <a:latin typeface="Cambria Math" panose="02040503050406030204" pitchFamily="18" charset="0"/>
                          </a:rPr>
                          <m:t>𝟕</m:t>
                        </m:r>
                      </m:den>
                    </m:f>
                  </m:oMath>
                </a14:m>
                <a:r>
                  <a:rPr lang="en-US" sz="6600" b="1" dirty="0">
                    <a:solidFill>
                      <a:schemeClr val="tx1"/>
                    </a:solidFill>
                    <a:latin typeface="UTM Avo" panose="02040603050506020204" pitchFamily="18" charset="0"/>
                  </a:rPr>
                  <a:t> : </a:t>
                </a:r>
                <a14:m>
                  <m:oMath xmlns:m="http://schemas.openxmlformats.org/officeDocument/2006/math">
                    <m:f>
                      <m:fPr>
                        <m:ctrlPr>
                          <a:rPr lang="en-US" sz="6600" b="1" i="1" smtClean="0">
                            <a:solidFill>
                              <a:schemeClr val="tx1"/>
                            </a:solidFill>
                            <a:latin typeface="Cambria Math" panose="02040503050406030204" pitchFamily="18" charset="0"/>
                          </a:rPr>
                        </m:ctrlPr>
                      </m:fPr>
                      <m:num>
                        <m:r>
                          <a:rPr lang="en-US" sz="6600" b="1" i="1" smtClean="0">
                            <a:solidFill>
                              <a:schemeClr val="tx1"/>
                            </a:solidFill>
                            <a:latin typeface="Cambria Math" panose="02040503050406030204" pitchFamily="18" charset="0"/>
                          </a:rPr>
                          <m:t>𝟓</m:t>
                        </m:r>
                      </m:num>
                      <m:den>
                        <m:r>
                          <a:rPr lang="en-US" sz="6600" b="1" i="1" smtClean="0">
                            <a:solidFill>
                              <a:schemeClr val="tx1"/>
                            </a:solidFill>
                            <a:latin typeface="Cambria Math" panose="02040503050406030204" pitchFamily="18" charset="0"/>
                          </a:rPr>
                          <m:t>𝟖</m:t>
                        </m:r>
                      </m:den>
                    </m:f>
                  </m:oMath>
                </a14:m>
                <a:r>
                  <a:rPr lang="en-US" sz="6600" b="1" dirty="0">
                    <a:solidFill>
                      <a:schemeClr val="tx1"/>
                    </a:solidFill>
                    <a:latin typeface="UTM Avo" panose="02040603050506020204" pitchFamily="18" charset="0"/>
                  </a:rPr>
                  <a:t> </a:t>
                </a:r>
                <a:endParaRPr lang="en-US" sz="6600" dirty="0">
                  <a:solidFill>
                    <a:schemeClr val="tx1"/>
                  </a:solidFill>
                  <a:latin typeface="UTM Avo" panose="02040603050506020204" pitchFamily="18" charset="0"/>
                </a:endParaRPr>
              </a:p>
            </p:txBody>
          </p:sp>
        </mc:Choice>
        <mc:Fallback xmlns="">
          <p:sp>
            <p:nvSpPr>
              <p:cNvPr id="53" name="TextBox 52">
                <a:extLst>
                  <a:ext uri="{FF2B5EF4-FFF2-40B4-BE49-F238E27FC236}">
                    <a16:creationId xmlns:a16="http://schemas.microsoft.com/office/drawing/2014/main" xmlns="" xmlns:a14="http://schemas.microsoft.com/office/drawing/2010/main" id="{7DA5E2CA-F789-4CE7-B158-6FDF4325C73C}"/>
                  </a:ext>
                </a:extLst>
              </p:cNvPr>
              <p:cNvSpPr txBox="1">
                <a:spLocks noRot="1" noChangeAspect="1" noMove="1" noResize="1" noEditPoints="1" noAdjustHandles="1" noChangeArrowheads="1" noChangeShapeType="1" noTextEdit="1"/>
              </p:cNvSpPr>
              <p:nvPr/>
            </p:nvSpPr>
            <p:spPr>
              <a:xfrm>
                <a:off x="1255879" y="3254203"/>
                <a:ext cx="2973884" cy="1574790"/>
              </a:xfrm>
              <a:prstGeom prst="rect">
                <a:avLst/>
              </a:prstGeom>
              <a:blipFill rotWithShape="1">
                <a:blip r:embed="rId4"/>
                <a:stretch>
                  <a:fillRect l="-8197" b="-1395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4" name="TextBox 53">
                <a:extLst>
                  <a:ext uri="{FF2B5EF4-FFF2-40B4-BE49-F238E27FC236}">
                    <a16:creationId xmlns:a16="http://schemas.microsoft.com/office/drawing/2014/main" id="{F786D01B-0877-4D40-A632-E9C017C49742}"/>
                  </a:ext>
                </a:extLst>
              </p:cNvPr>
              <p:cNvSpPr txBox="1"/>
              <p:nvPr/>
            </p:nvSpPr>
            <p:spPr>
              <a:xfrm>
                <a:off x="5103287" y="3860805"/>
                <a:ext cx="2973884" cy="1555554"/>
              </a:xfrm>
              <a:prstGeom prst="rect">
                <a:avLst/>
              </a:prstGeom>
              <a:noFill/>
            </p:spPr>
            <p:txBody>
              <a:bodyPr wrap="square">
                <a:spAutoFit/>
              </a:bodyPr>
              <a:lstStyle/>
              <a:p>
                <a:r>
                  <a:rPr lang="en-US" sz="4400" b="1" dirty="0">
                    <a:solidFill>
                      <a:schemeClr val="tx1"/>
                    </a:solidFill>
                    <a:latin typeface="UTM Avo" panose="02040603050506020204" pitchFamily="18" charset="0"/>
                  </a:rPr>
                  <a:t>b) </a:t>
                </a:r>
                <a14:m>
                  <m:oMath xmlns:m="http://schemas.openxmlformats.org/officeDocument/2006/math">
                    <m:f>
                      <m:fPr>
                        <m:ctrlPr>
                          <a:rPr lang="en-US" sz="6600" b="1" i="1">
                            <a:solidFill>
                              <a:schemeClr val="tx1"/>
                            </a:solidFill>
                            <a:latin typeface="Cambria Math" panose="02040503050406030204" pitchFamily="18" charset="0"/>
                          </a:rPr>
                        </m:ctrlPr>
                      </m:fPr>
                      <m:num>
                        <m:r>
                          <a:rPr lang="en-US" sz="6600" b="1" i="1" smtClean="0">
                            <a:solidFill>
                              <a:schemeClr val="tx1"/>
                            </a:solidFill>
                            <a:latin typeface="Cambria Math" panose="02040503050406030204" pitchFamily="18" charset="0"/>
                          </a:rPr>
                          <m:t>𝟖</m:t>
                        </m:r>
                      </m:num>
                      <m:den>
                        <m:r>
                          <a:rPr lang="en-US" sz="6600" b="1" i="1" smtClean="0">
                            <a:solidFill>
                              <a:schemeClr val="tx1"/>
                            </a:solidFill>
                            <a:latin typeface="Cambria Math" panose="02040503050406030204" pitchFamily="18" charset="0"/>
                          </a:rPr>
                          <m:t>𝟕</m:t>
                        </m:r>
                      </m:den>
                    </m:f>
                  </m:oMath>
                </a14:m>
                <a:r>
                  <a:rPr lang="en-US" sz="6600" b="1" dirty="0">
                    <a:solidFill>
                      <a:schemeClr val="tx1"/>
                    </a:solidFill>
                    <a:latin typeface="UTM Avo" panose="02040603050506020204" pitchFamily="18" charset="0"/>
                  </a:rPr>
                  <a:t> : </a:t>
                </a:r>
                <a14:m>
                  <m:oMath xmlns:m="http://schemas.openxmlformats.org/officeDocument/2006/math">
                    <m:f>
                      <m:fPr>
                        <m:ctrlPr>
                          <a:rPr lang="en-US" sz="6600" b="1" i="1" smtClean="0">
                            <a:solidFill>
                              <a:schemeClr val="tx1"/>
                            </a:solidFill>
                            <a:latin typeface="Cambria Math" panose="02040503050406030204" pitchFamily="18" charset="0"/>
                          </a:rPr>
                        </m:ctrlPr>
                      </m:fPr>
                      <m:num>
                        <m:r>
                          <a:rPr lang="en-US" sz="6600" b="1" i="1" smtClean="0">
                            <a:solidFill>
                              <a:schemeClr val="tx1"/>
                            </a:solidFill>
                            <a:latin typeface="Cambria Math" panose="02040503050406030204" pitchFamily="18" charset="0"/>
                          </a:rPr>
                          <m:t>𝟑</m:t>
                        </m:r>
                      </m:num>
                      <m:den>
                        <m:r>
                          <a:rPr lang="en-US" sz="6600" b="1" i="1" smtClean="0">
                            <a:solidFill>
                              <a:schemeClr val="tx1"/>
                            </a:solidFill>
                            <a:latin typeface="Cambria Math" panose="02040503050406030204" pitchFamily="18" charset="0"/>
                          </a:rPr>
                          <m:t>𝟒</m:t>
                        </m:r>
                      </m:den>
                    </m:f>
                  </m:oMath>
                </a14:m>
                <a:r>
                  <a:rPr lang="en-US" sz="6600" b="1" dirty="0">
                    <a:solidFill>
                      <a:schemeClr val="tx1"/>
                    </a:solidFill>
                    <a:latin typeface="UTM Avo" panose="02040603050506020204" pitchFamily="18" charset="0"/>
                  </a:rPr>
                  <a:t> </a:t>
                </a:r>
                <a:endParaRPr lang="en-US" sz="6600" dirty="0">
                  <a:solidFill>
                    <a:schemeClr val="tx1"/>
                  </a:solidFill>
                  <a:latin typeface="UTM Avo" panose="02040603050506020204" pitchFamily="18" charset="0"/>
                </a:endParaRPr>
              </a:p>
            </p:txBody>
          </p:sp>
        </mc:Choice>
        <mc:Fallback xmlns="">
          <p:sp>
            <p:nvSpPr>
              <p:cNvPr id="54" name="TextBox 53">
                <a:extLst>
                  <a:ext uri="{FF2B5EF4-FFF2-40B4-BE49-F238E27FC236}">
                    <a16:creationId xmlns:a16="http://schemas.microsoft.com/office/drawing/2014/main" xmlns="" xmlns:a14="http://schemas.microsoft.com/office/drawing/2010/main" id="{F786D01B-0877-4D40-A632-E9C017C49742}"/>
                  </a:ext>
                </a:extLst>
              </p:cNvPr>
              <p:cNvSpPr txBox="1">
                <a:spLocks noRot="1" noChangeAspect="1" noMove="1" noResize="1" noEditPoints="1" noAdjustHandles="1" noChangeArrowheads="1" noChangeShapeType="1" noTextEdit="1"/>
              </p:cNvSpPr>
              <p:nvPr/>
            </p:nvSpPr>
            <p:spPr>
              <a:xfrm>
                <a:off x="5103287" y="3860805"/>
                <a:ext cx="2973884" cy="1555554"/>
              </a:xfrm>
              <a:prstGeom prst="rect">
                <a:avLst/>
              </a:prstGeom>
              <a:blipFill rotWithShape="1">
                <a:blip r:embed="rId5"/>
                <a:stretch>
                  <a:fillRect l="-8197" b="-1367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5" name="TextBox 54">
                <a:extLst>
                  <a:ext uri="{FF2B5EF4-FFF2-40B4-BE49-F238E27FC236}">
                    <a16:creationId xmlns:a16="http://schemas.microsoft.com/office/drawing/2014/main" id="{BEA77959-7D15-4324-8A5A-885B5BF62076}"/>
                  </a:ext>
                </a:extLst>
              </p:cNvPr>
              <p:cNvSpPr txBox="1"/>
              <p:nvPr/>
            </p:nvSpPr>
            <p:spPr>
              <a:xfrm>
                <a:off x="8565739" y="2686313"/>
                <a:ext cx="2973884" cy="1619482"/>
              </a:xfrm>
              <a:prstGeom prst="rect">
                <a:avLst/>
              </a:prstGeom>
              <a:noFill/>
            </p:spPr>
            <p:txBody>
              <a:bodyPr wrap="square">
                <a:spAutoFit/>
              </a:bodyPr>
              <a:lstStyle/>
              <a:p>
                <a:r>
                  <a:rPr lang="en-US" sz="4400" b="1" dirty="0">
                    <a:solidFill>
                      <a:schemeClr val="tx1"/>
                    </a:solidFill>
                    <a:latin typeface="UTM Avo" panose="02040603050506020204" pitchFamily="18" charset="0"/>
                  </a:rPr>
                  <a:t>c) </a:t>
                </a:r>
                <a14:m>
                  <m:oMath xmlns:m="http://schemas.openxmlformats.org/officeDocument/2006/math">
                    <m:f>
                      <m:fPr>
                        <m:ctrlPr>
                          <a:rPr lang="en-US" sz="6600" b="1" i="1">
                            <a:solidFill>
                              <a:schemeClr val="tx1"/>
                            </a:solidFill>
                            <a:latin typeface="Cambria Math" panose="02040503050406030204" pitchFamily="18" charset="0"/>
                          </a:rPr>
                        </m:ctrlPr>
                      </m:fPr>
                      <m:num>
                        <m:r>
                          <a:rPr lang="en-US" sz="6600" b="1" i="1" smtClean="0">
                            <a:solidFill>
                              <a:schemeClr val="tx1"/>
                            </a:solidFill>
                            <a:latin typeface="Cambria Math" panose="02040503050406030204" pitchFamily="18" charset="0"/>
                          </a:rPr>
                          <m:t>𝟏</m:t>
                        </m:r>
                      </m:num>
                      <m:den>
                        <m:r>
                          <a:rPr lang="en-US" sz="6600" b="1" i="1" smtClean="0">
                            <a:solidFill>
                              <a:schemeClr val="tx1"/>
                            </a:solidFill>
                            <a:latin typeface="Cambria Math" panose="02040503050406030204" pitchFamily="18" charset="0"/>
                          </a:rPr>
                          <m:t>𝟑</m:t>
                        </m:r>
                      </m:den>
                    </m:f>
                  </m:oMath>
                </a14:m>
                <a:r>
                  <a:rPr lang="en-US" sz="6600" b="1" dirty="0">
                    <a:solidFill>
                      <a:schemeClr val="tx1"/>
                    </a:solidFill>
                    <a:latin typeface="UTM Avo" panose="02040603050506020204" pitchFamily="18" charset="0"/>
                  </a:rPr>
                  <a:t> : </a:t>
                </a:r>
                <a14:m>
                  <m:oMath xmlns:m="http://schemas.openxmlformats.org/officeDocument/2006/math">
                    <m:f>
                      <m:fPr>
                        <m:ctrlPr>
                          <a:rPr lang="en-US" sz="6600" b="1" i="1" smtClean="0">
                            <a:solidFill>
                              <a:schemeClr val="tx1"/>
                            </a:solidFill>
                            <a:latin typeface="Cambria Math" panose="02040503050406030204" pitchFamily="18" charset="0"/>
                          </a:rPr>
                        </m:ctrlPr>
                      </m:fPr>
                      <m:num>
                        <m:r>
                          <a:rPr lang="en-US" sz="6600" b="1" i="1" smtClean="0">
                            <a:solidFill>
                              <a:schemeClr val="tx1"/>
                            </a:solidFill>
                            <a:latin typeface="Cambria Math" panose="02040503050406030204" pitchFamily="18" charset="0"/>
                          </a:rPr>
                          <m:t>𝟏</m:t>
                        </m:r>
                      </m:num>
                      <m:den>
                        <m:r>
                          <a:rPr lang="en-US" sz="6600" b="1" i="1" smtClean="0">
                            <a:solidFill>
                              <a:schemeClr val="tx1"/>
                            </a:solidFill>
                            <a:latin typeface="Cambria Math" panose="02040503050406030204" pitchFamily="18" charset="0"/>
                          </a:rPr>
                          <m:t>𝟐</m:t>
                        </m:r>
                      </m:den>
                    </m:f>
                  </m:oMath>
                </a14:m>
                <a:r>
                  <a:rPr lang="en-US" sz="6600" b="1" dirty="0">
                    <a:solidFill>
                      <a:schemeClr val="tx1"/>
                    </a:solidFill>
                    <a:latin typeface="UTM Avo" panose="02040603050506020204" pitchFamily="18" charset="0"/>
                  </a:rPr>
                  <a:t> </a:t>
                </a:r>
                <a:endParaRPr lang="en-US" sz="6600" dirty="0">
                  <a:solidFill>
                    <a:schemeClr val="tx1"/>
                  </a:solidFill>
                  <a:latin typeface="UTM Avo" panose="02040603050506020204" pitchFamily="18" charset="0"/>
                </a:endParaRPr>
              </a:p>
            </p:txBody>
          </p:sp>
        </mc:Choice>
        <mc:Fallback xmlns="">
          <p:sp>
            <p:nvSpPr>
              <p:cNvPr id="55" name="TextBox 54">
                <a:extLst>
                  <a:ext uri="{FF2B5EF4-FFF2-40B4-BE49-F238E27FC236}">
                    <a16:creationId xmlns:a16="http://schemas.microsoft.com/office/drawing/2014/main" xmlns="" xmlns:a14="http://schemas.microsoft.com/office/drawing/2010/main" id="{BEA77959-7D15-4324-8A5A-885B5BF62076}"/>
                  </a:ext>
                </a:extLst>
              </p:cNvPr>
              <p:cNvSpPr txBox="1">
                <a:spLocks noRot="1" noChangeAspect="1" noMove="1" noResize="1" noEditPoints="1" noAdjustHandles="1" noChangeArrowheads="1" noChangeShapeType="1" noTextEdit="1"/>
              </p:cNvSpPr>
              <p:nvPr/>
            </p:nvSpPr>
            <p:spPr>
              <a:xfrm>
                <a:off x="8565739" y="2686313"/>
                <a:ext cx="2973884" cy="1619482"/>
              </a:xfrm>
              <a:prstGeom prst="rect">
                <a:avLst/>
              </a:prstGeom>
              <a:blipFill rotWithShape="1">
                <a:blip r:embed="rId6"/>
                <a:stretch>
                  <a:fillRect l="-8197" b="-9811"/>
                </a:stretch>
              </a:blipFill>
            </p:spPr>
            <p:txBody>
              <a:bodyPr/>
              <a:lstStyle/>
              <a:p>
                <a:r>
                  <a:rPr lang="en-US">
                    <a:noFill/>
                  </a:rPr>
                  <a:t> </a:t>
                </a:r>
              </a:p>
            </p:txBody>
          </p:sp>
        </mc:Fallback>
      </mc:AlternateContent>
    </p:spTree>
    <p:extLst>
      <p:ext uri="{BB962C8B-B14F-4D97-AF65-F5344CB8AC3E}">
        <p14:creationId xmlns:p14="http://schemas.microsoft.com/office/powerpoint/2010/main" val="3691069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1000"/>
                                        <p:tgtEl>
                                          <p:spTgt spid="45"/>
                                        </p:tgtEl>
                                      </p:cBhvr>
                                    </p:animEffect>
                                    <p:anim calcmode="lin" valueType="num">
                                      <p:cBhvr>
                                        <p:cTn id="8" dur="1000" fill="hold"/>
                                        <p:tgtEl>
                                          <p:spTgt spid="45"/>
                                        </p:tgtEl>
                                        <p:attrNameLst>
                                          <p:attrName>ppt_x</p:attrName>
                                        </p:attrNameLst>
                                      </p:cBhvr>
                                      <p:tavLst>
                                        <p:tav tm="0">
                                          <p:val>
                                            <p:strVal val="#ppt_x"/>
                                          </p:val>
                                        </p:tav>
                                        <p:tav tm="100000">
                                          <p:val>
                                            <p:strVal val="#ppt_x"/>
                                          </p:val>
                                        </p:tav>
                                      </p:tavLst>
                                    </p:anim>
                                    <p:anim calcmode="lin" valueType="num">
                                      <p:cBhvr>
                                        <p:cTn id="9" dur="1000" fill="hold"/>
                                        <p:tgtEl>
                                          <p:spTgt spid="4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fade">
                                      <p:cBhvr>
                                        <p:cTn id="12" dur="1000"/>
                                        <p:tgtEl>
                                          <p:spTgt spid="43"/>
                                        </p:tgtEl>
                                      </p:cBhvr>
                                    </p:animEffect>
                                    <p:anim calcmode="lin" valueType="num">
                                      <p:cBhvr>
                                        <p:cTn id="13" dur="1000" fill="hold"/>
                                        <p:tgtEl>
                                          <p:spTgt spid="43"/>
                                        </p:tgtEl>
                                        <p:attrNameLst>
                                          <p:attrName>ppt_x</p:attrName>
                                        </p:attrNameLst>
                                      </p:cBhvr>
                                      <p:tavLst>
                                        <p:tav tm="0">
                                          <p:val>
                                            <p:strVal val="#ppt_x"/>
                                          </p:val>
                                        </p:tav>
                                        <p:tav tm="100000">
                                          <p:val>
                                            <p:strVal val="#ppt_x"/>
                                          </p:val>
                                        </p:tav>
                                      </p:tavLst>
                                    </p:anim>
                                    <p:anim calcmode="lin" valueType="num">
                                      <p:cBhvr>
                                        <p:cTn id="14" dur="1000" fill="hold"/>
                                        <p:tgtEl>
                                          <p:spTgt spid="43"/>
                                        </p:tgtEl>
                                        <p:attrNameLst>
                                          <p:attrName>ppt_y</p:attrName>
                                        </p:attrNameLst>
                                      </p:cBhvr>
                                      <p:tavLst>
                                        <p:tav tm="0">
                                          <p:val>
                                            <p:strVal val="#ppt_y+.1"/>
                                          </p:val>
                                        </p:tav>
                                        <p:tav tm="100000">
                                          <p:val>
                                            <p:strVal val="#ppt_y"/>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53"/>
                                        </p:tgtEl>
                                        <p:attrNameLst>
                                          <p:attrName>style.visibility</p:attrName>
                                        </p:attrNameLst>
                                      </p:cBhvr>
                                      <p:to>
                                        <p:strVal val="visible"/>
                                      </p:to>
                                    </p:set>
                                    <p:anim calcmode="lin" valueType="num">
                                      <p:cBhvr>
                                        <p:cTn id="17" dur="500" fill="hold"/>
                                        <p:tgtEl>
                                          <p:spTgt spid="53"/>
                                        </p:tgtEl>
                                        <p:attrNameLst>
                                          <p:attrName>ppt_w</p:attrName>
                                        </p:attrNameLst>
                                      </p:cBhvr>
                                      <p:tavLst>
                                        <p:tav tm="0">
                                          <p:val>
                                            <p:fltVal val="0"/>
                                          </p:val>
                                        </p:tav>
                                        <p:tav tm="100000">
                                          <p:val>
                                            <p:strVal val="#ppt_w"/>
                                          </p:val>
                                        </p:tav>
                                      </p:tavLst>
                                    </p:anim>
                                    <p:anim calcmode="lin" valueType="num">
                                      <p:cBhvr>
                                        <p:cTn id="18" dur="500" fill="hold"/>
                                        <p:tgtEl>
                                          <p:spTgt spid="53"/>
                                        </p:tgtEl>
                                        <p:attrNameLst>
                                          <p:attrName>ppt_h</p:attrName>
                                        </p:attrNameLst>
                                      </p:cBhvr>
                                      <p:tavLst>
                                        <p:tav tm="0">
                                          <p:val>
                                            <p:fltVal val="0"/>
                                          </p:val>
                                        </p:tav>
                                        <p:tav tm="100000">
                                          <p:val>
                                            <p:strVal val="#ppt_h"/>
                                          </p:val>
                                        </p:tav>
                                      </p:tavLst>
                                    </p:anim>
                                    <p:animEffect transition="in" filter="fade">
                                      <p:cBhvr>
                                        <p:cTn id="19" dur="500"/>
                                        <p:tgtEl>
                                          <p:spTgt spid="53"/>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5" grpId="0"/>
      <p:bldP spid="53" grpId="0"/>
      <p:bldP spid="54" grpId="0"/>
      <p:bldP spid="5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
          <p:cNvGrpSpPr>
            <a:grpSpLocks/>
          </p:cNvGrpSpPr>
          <p:nvPr/>
        </p:nvGrpSpPr>
        <p:grpSpPr bwMode="auto">
          <a:xfrm>
            <a:off x="914400" y="73025"/>
            <a:ext cx="10769600" cy="590550"/>
            <a:chOff x="685800" y="304800"/>
            <a:chExt cx="8077200" cy="589981"/>
          </a:xfrm>
        </p:grpSpPr>
        <p:sp>
          <p:nvSpPr>
            <p:cNvPr id="3" name="Text Box 4"/>
            <p:cNvSpPr txBox="1">
              <a:spLocks noChangeArrowheads="1"/>
            </p:cNvSpPr>
            <p:nvPr/>
          </p:nvSpPr>
          <p:spPr bwMode="auto">
            <a:xfrm>
              <a:off x="685800" y="304800"/>
              <a:ext cx="8077200" cy="523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2800" b="1" dirty="0" err="1">
                  <a:solidFill>
                    <a:prstClr val="black"/>
                  </a:solidFill>
                  <a:latin typeface="Times New Roman" panose="02020603050405020304" pitchFamily="18" charset="0"/>
                  <a:cs typeface="Times New Roman" panose="02020603050405020304" pitchFamily="18" charset="0"/>
                </a:rPr>
                <a:t>Thứ</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sáu</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ngày</a:t>
              </a:r>
              <a:r>
                <a:rPr lang="en-US" altLang="en-US" sz="2800" b="1" dirty="0">
                  <a:solidFill>
                    <a:prstClr val="black"/>
                  </a:solidFill>
                  <a:latin typeface="Times New Roman" panose="02020603050405020304" pitchFamily="18" charset="0"/>
                  <a:cs typeface="Times New Roman" panose="02020603050405020304" pitchFamily="18" charset="0"/>
                </a:rPr>
                <a:t> 10 </a:t>
              </a:r>
              <a:r>
                <a:rPr lang="en-US" altLang="en-US" sz="2800" b="1" dirty="0" err="1">
                  <a:solidFill>
                    <a:prstClr val="black"/>
                  </a:solidFill>
                  <a:latin typeface="Times New Roman" panose="02020603050405020304" pitchFamily="18" charset="0"/>
                  <a:cs typeface="Times New Roman" panose="02020603050405020304" pitchFamily="18" charset="0"/>
                </a:rPr>
                <a:t>tháng</a:t>
              </a:r>
              <a:r>
                <a:rPr lang="en-US" altLang="en-US" sz="2800" b="1" dirty="0">
                  <a:solidFill>
                    <a:prstClr val="black"/>
                  </a:solidFill>
                  <a:latin typeface="Times New Roman" panose="02020603050405020304" pitchFamily="18" charset="0"/>
                  <a:cs typeface="Times New Roman" panose="02020603050405020304" pitchFamily="18" charset="0"/>
                </a:rPr>
                <a:t> 3  </a:t>
              </a:r>
              <a:r>
                <a:rPr lang="en-US" altLang="en-US" sz="2800" b="1" dirty="0" err="1">
                  <a:solidFill>
                    <a:prstClr val="black"/>
                  </a:solidFill>
                  <a:latin typeface="Times New Roman" panose="02020603050405020304" pitchFamily="18" charset="0"/>
                  <a:cs typeface="Times New Roman" panose="02020603050405020304" pitchFamily="18" charset="0"/>
                </a:rPr>
                <a:t>năm</a:t>
              </a:r>
              <a:r>
                <a:rPr lang="en-US" altLang="en-US" sz="2800" b="1" dirty="0">
                  <a:solidFill>
                    <a:prstClr val="black"/>
                  </a:solidFill>
                  <a:latin typeface="Times New Roman" panose="02020603050405020304" pitchFamily="18" charset="0"/>
                  <a:cs typeface="Times New Roman" panose="02020603050405020304" pitchFamily="18" charset="0"/>
                </a:rPr>
                <a:t> 2023</a:t>
              </a:r>
            </a:p>
          </p:txBody>
        </p:sp>
        <p:cxnSp>
          <p:nvCxnSpPr>
            <p:cNvPr id="4" name="Straight Connector 3"/>
            <p:cNvCxnSpPr/>
            <p:nvPr/>
          </p:nvCxnSpPr>
          <p:spPr>
            <a:xfrm>
              <a:off x="3827463" y="894781"/>
              <a:ext cx="1793875" cy="0"/>
            </a:xfrm>
            <a:prstGeom prst="line">
              <a:avLst/>
            </a:prstGeom>
            <a:ln w="19050">
              <a:solidFill>
                <a:srgbClr val="002060"/>
              </a:solidFill>
            </a:ln>
            <a:effectLst/>
          </p:spPr>
          <p:style>
            <a:lnRef idx="1">
              <a:schemeClr val="accent1"/>
            </a:lnRef>
            <a:fillRef idx="0">
              <a:schemeClr val="accent1"/>
            </a:fillRef>
            <a:effectRef idx="0">
              <a:schemeClr val="accent1"/>
            </a:effectRef>
            <a:fontRef idx="minor">
              <a:schemeClr val="tx1"/>
            </a:fontRef>
          </p:style>
        </p:cxnSp>
      </p:grpSp>
      <p:sp>
        <p:nvSpPr>
          <p:cNvPr id="5" name="Text Box 17"/>
          <p:cNvSpPr txBox="1">
            <a:spLocks noChangeArrowheads="1"/>
          </p:cNvSpPr>
          <p:nvPr/>
        </p:nvSpPr>
        <p:spPr bwMode="auto">
          <a:xfrm>
            <a:off x="5384801" y="645270"/>
            <a:ext cx="374226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50000"/>
              </a:spcBef>
              <a:buFontTx/>
              <a:buNone/>
            </a:pPr>
            <a:r>
              <a:rPr lang="en-US" altLang="en-US" sz="2800" b="1" dirty="0" err="1">
                <a:solidFill>
                  <a:prstClr val="black"/>
                </a:solidFill>
                <a:latin typeface="Times New Roman" panose="02020603050405020304" pitchFamily="18" charset="0"/>
                <a:cs typeface="Times New Roman" panose="02020603050405020304" pitchFamily="18" charset="0"/>
              </a:rPr>
              <a:t>Toán</a:t>
            </a:r>
            <a:endParaRPr lang="en-US" altLang="en-US" sz="2800" b="1" dirty="0">
              <a:solidFill>
                <a:prstClr val="black"/>
              </a:solidFill>
              <a:latin typeface="Times New Roman" panose="02020603050405020304" pitchFamily="18" charset="0"/>
              <a:cs typeface="Times New Roman" panose="02020603050405020304" pitchFamily="18" charset="0"/>
            </a:endParaRPr>
          </a:p>
        </p:txBody>
      </p:sp>
      <p:sp>
        <p:nvSpPr>
          <p:cNvPr id="6" name="Text Box 17"/>
          <p:cNvSpPr txBox="1">
            <a:spLocks noChangeArrowheads="1"/>
          </p:cNvSpPr>
          <p:nvPr/>
        </p:nvSpPr>
        <p:spPr bwMode="auto">
          <a:xfrm>
            <a:off x="4229764" y="1130227"/>
            <a:ext cx="686341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50000"/>
              </a:spcBef>
              <a:buFontTx/>
              <a:buNone/>
            </a:pPr>
            <a:r>
              <a:rPr lang="en-US" altLang="en-US" sz="3000" b="1" dirty="0" err="1">
                <a:solidFill>
                  <a:srgbClr val="FF0000"/>
                </a:solidFill>
                <a:latin typeface="Times New Roman" panose="02020603050405020304" pitchFamily="18" charset="0"/>
                <a:cs typeface="Times New Roman" panose="02020603050405020304" pitchFamily="18" charset="0"/>
              </a:rPr>
              <a:t>Phép</a:t>
            </a:r>
            <a:r>
              <a:rPr lang="en-US" altLang="en-US" sz="3000" b="1" dirty="0">
                <a:solidFill>
                  <a:srgbClr val="FF0000"/>
                </a:solidFill>
                <a:latin typeface="Times New Roman" panose="02020603050405020304" pitchFamily="18" charset="0"/>
                <a:cs typeface="Times New Roman" panose="02020603050405020304" pitchFamily="18" charset="0"/>
              </a:rPr>
              <a:t> chia </a:t>
            </a:r>
            <a:r>
              <a:rPr lang="en-US" altLang="en-US" sz="3000" b="1" dirty="0" err="1">
                <a:solidFill>
                  <a:srgbClr val="FF0000"/>
                </a:solidFill>
                <a:latin typeface="Times New Roman" panose="02020603050405020304" pitchFamily="18" charset="0"/>
                <a:cs typeface="Times New Roman" panose="02020603050405020304" pitchFamily="18" charset="0"/>
              </a:rPr>
              <a:t>phân</a:t>
            </a:r>
            <a:r>
              <a:rPr lang="en-US" altLang="en-US" sz="3000" b="1" dirty="0">
                <a:solidFill>
                  <a:srgbClr val="FF0000"/>
                </a:solidFill>
                <a:latin typeface="Times New Roman" panose="02020603050405020304" pitchFamily="18" charset="0"/>
                <a:cs typeface="Times New Roman" panose="02020603050405020304" pitchFamily="18" charset="0"/>
              </a:rPr>
              <a:t> </a:t>
            </a:r>
            <a:r>
              <a:rPr lang="en-US" altLang="en-US" sz="3000" b="1" dirty="0" err="1">
                <a:solidFill>
                  <a:srgbClr val="FF0000"/>
                </a:solidFill>
                <a:latin typeface="Times New Roman" panose="02020603050405020304" pitchFamily="18" charset="0"/>
                <a:cs typeface="Times New Roman" panose="02020603050405020304" pitchFamily="18" charset="0"/>
              </a:rPr>
              <a:t>số</a:t>
            </a:r>
            <a:endParaRPr lang="en-US" altLang="en-US" sz="3000" b="1" dirty="0">
              <a:solidFill>
                <a:srgbClr val="FF0000"/>
              </a:solidFill>
              <a:latin typeface="Times New Roman" panose="02020603050405020304" pitchFamily="18" charset="0"/>
              <a:cs typeface="Times New Roman" panose="02020603050405020304" pitchFamily="18" charset="0"/>
            </a:endParaRPr>
          </a:p>
        </p:txBody>
      </p:sp>
      <p:pic>
        <p:nvPicPr>
          <p:cNvPr id="40" name="图片 7" descr="6"/>
          <p:cNvPicPr>
            <a:picLocks noChangeAspect="1"/>
          </p:cNvPicPr>
          <p:nvPr/>
        </p:nvPicPr>
        <p:blipFill>
          <a:blip r:embed="rId3"/>
          <a:srcRect r="74368"/>
          <a:stretch>
            <a:fillRect/>
          </a:stretch>
        </p:blipFill>
        <p:spPr>
          <a:xfrm>
            <a:off x="-3805" y="4604385"/>
            <a:ext cx="1602105" cy="2278380"/>
          </a:xfrm>
          <a:prstGeom prst="rect">
            <a:avLst/>
          </a:prstGeom>
        </p:spPr>
      </p:pic>
      <p:pic>
        <p:nvPicPr>
          <p:cNvPr id="41" name="图片 8" descr="6"/>
          <p:cNvPicPr>
            <a:picLocks noChangeAspect="1"/>
          </p:cNvPicPr>
          <p:nvPr/>
        </p:nvPicPr>
        <p:blipFill>
          <a:blip r:embed="rId3"/>
          <a:srcRect l="47449" t="21697"/>
          <a:stretch>
            <a:fillRect/>
          </a:stretch>
        </p:blipFill>
        <p:spPr>
          <a:xfrm>
            <a:off x="9053201" y="5132705"/>
            <a:ext cx="3137535" cy="1704340"/>
          </a:xfrm>
          <a:prstGeom prst="rect">
            <a:avLst/>
          </a:prstGeom>
        </p:spPr>
      </p:pic>
      <p:sp>
        <p:nvSpPr>
          <p:cNvPr id="42" name="矩形 13">
            <a:extLst>
              <a:ext uri="{FF2B5EF4-FFF2-40B4-BE49-F238E27FC236}">
                <a16:creationId xmlns:a16="http://schemas.microsoft.com/office/drawing/2014/main" id="{16BC682C-430E-4A2E-8FBC-9146623E9995}"/>
              </a:ext>
            </a:extLst>
          </p:cNvPr>
          <p:cNvSpPr/>
          <p:nvPr/>
        </p:nvSpPr>
        <p:spPr>
          <a:xfrm>
            <a:off x="1597709" y="420924"/>
            <a:ext cx="2952907" cy="1107996"/>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defRPr/>
            </a:pPr>
            <a:endParaRPr lang="zh-CN" altLang="en-US" sz="4400" b="1" spc="300" dirty="0">
              <a:solidFill>
                <a:schemeClr val="bg1"/>
              </a:solidFill>
              <a:latin typeface="微软雅黑" panose="020B0503020204020204" pitchFamily="34" charset="-122"/>
              <a:ea typeface="微软雅黑" panose="020B0503020204020204" pitchFamily="34" charset="-122"/>
              <a:sym typeface="微软雅黑" panose="020B0503020204020204" charset="-122"/>
            </a:endParaRPr>
          </a:p>
        </p:txBody>
      </p:sp>
      <p:sp>
        <p:nvSpPr>
          <p:cNvPr id="43" name="MH_SubTitle_1">
            <a:extLst>
              <a:ext uri="{FF2B5EF4-FFF2-40B4-BE49-F238E27FC236}">
                <a16:creationId xmlns:a16="http://schemas.microsoft.com/office/drawing/2014/main" id="{0097F5DC-77C0-4B0E-9C56-84DA669C19B7}"/>
              </a:ext>
            </a:extLst>
          </p:cNvPr>
          <p:cNvSpPr>
            <a:spLocks/>
          </p:cNvSpPr>
          <p:nvPr>
            <p:custDataLst>
              <p:tags r:id="rId1"/>
            </p:custDataLst>
          </p:nvPr>
        </p:nvSpPr>
        <p:spPr bwMode="auto">
          <a:xfrm>
            <a:off x="409481" y="1809203"/>
            <a:ext cx="4815895" cy="1213509"/>
          </a:xfrm>
          <a:custGeom>
            <a:avLst/>
            <a:gdLst>
              <a:gd name="T0" fmla="*/ 2147483646 w 30720"/>
              <a:gd name="T1" fmla="*/ 2147483646 h 11496"/>
              <a:gd name="T2" fmla="*/ 2147483646 w 30720"/>
              <a:gd name="T3" fmla="*/ 2147483646 h 11496"/>
              <a:gd name="T4" fmla="*/ 2147483646 w 30720"/>
              <a:gd name="T5" fmla="*/ 2147483646 h 11496"/>
              <a:gd name="T6" fmla="*/ 2147483646 w 30720"/>
              <a:gd name="T7" fmla="*/ 2147483646 h 11496"/>
              <a:gd name="T8" fmla="*/ 2147483646 w 30720"/>
              <a:gd name="T9" fmla="*/ 2147483646 h 11496"/>
              <a:gd name="T10" fmla="*/ 2147483646 w 30720"/>
              <a:gd name="T11" fmla="*/ 2147483646 h 11496"/>
              <a:gd name="T12" fmla="*/ 2147483646 w 30720"/>
              <a:gd name="T13" fmla="*/ 2147483646 h 11496"/>
              <a:gd name="T14" fmla="*/ 2147483646 w 30720"/>
              <a:gd name="T15" fmla="*/ 2147483646 h 11496"/>
              <a:gd name="T16" fmla="*/ 2147483646 w 30720"/>
              <a:gd name="T17" fmla="*/ 2147483646 h 11496"/>
              <a:gd name="T18" fmla="*/ 2147483646 w 30720"/>
              <a:gd name="T19" fmla="*/ 2147483646 h 11496"/>
              <a:gd name="T20" fmla="*/ 2147483646 w 30720"/>
              <a:gd name="T21" fmla="*/ 2147483646 h 11496"/>
              <a:gd name="T22" fmla="*/ 2147483646 w 30720"/>
              <a:gd name="T23" fmla="*/ 2147483646 h 11496"/>
              <a:gd name="T24" fmla="*/ 2147483646 w 30720"/>
              <a:gd name="T25" fmla="*/ 2147483646 h 11496"/>
              <a:gd name="T26" fmla="*/ 2147483646 w 30720"/>
              <a:gd name="T27" fmla="*/ 2147483646 h 11496"/>
              <a:gd name="T28" fmla="*/ 2147483646 w 30720"/>
              <a:gd name="T29" fmla="*/ 2147483646 h 11496"/>
              <a:gd name="T30" fmla="*/ 2147483646 w 30720"/>
              <a:gd name="T31" fmla="*/ 2147483646 h 11496"/>
              <a:gd name="T32" fmla="*/ 2147483646 w 30720"/>
              <a:gd name="T33" fmla="*/ 2147483646 h 11496"/>
              <a:gd name="T34" fmla="*/ 2147483646 w 30720"/>
              <a:gd name="T35" fmla="*/ 2147483646 h 11496"/>
              <a:gd name="T36" fmla="*/ 2147483646 w 30720"/>
              <a:gd name="T37" fmla="*/ 2147483646 h 11496"/>
              <a:gd name="T38" fmla="*/ 2147483646 w 30720"/>
              <a:gd name="T39" fmla="*/ 2147483646 h 11496"/>
              <a:gd name="T40" fmla="*/ 2147483646 w 30720"/>
              <a:gd name="T41" fmla="*/ 2147483646 h 11496"/>
              <a:gd name="T42" fmla="*/ 2147483646 w 30720"/>
              <a:gd name="T43" fmla="*/ 2147483646 h 11496"/>
              <a:gd name="T44" fmla="*/ 2147483646 w 30720"/>
              <a:gd name="T45" fmla="*/ 2147483646 h 11496"/>
              <a:gd name="T46" fmla="*/ 2147483646 w 30720"/>
              <a:gd name="T47" fmla="*/ 2147483646 h 11496"/>
              <a:gd name="T48" fmla="*/ 2147483646 w 30720"/>
              <a:gd name="T49" fmla="*/ 2147483646 h 11496"/>
              <a:gd name="T50" fmla="*/ 2147483646 w 30720"/>
              <a:gd name="T51" fmla="*/ 2147483646 h 11496"/>
              <a:gd name="T52" fmla="*/ 2147483646 w 30720"/>
              <a:gd name="T53" fmla="*/ 2147483646 h 11496"/>
              <a:gd name="T54" fmla="*/ 2147483646 w 30720"/>
              <a:gd name="T55" fmla="*/ 2147483646 h 11496"/>
              <a:gd name="T56" fmla="*/ 2147483646 w 30720"/>
              <a:gd name="T57" fmla="*/ 2147483646 h 11496"/>
              <a:gd name="T58" fmla="*/ 2147483646 w 30720"/>
              <a:gd name="T59" fmla="*/ 2147483646 h 11496"/>
              <a:gd name="T60" fmla="*/ 2147483646 w 30720"/>
              <a:gd name="T61" fmla="*/ 2147483646 h 11496"/>
              <a:gd name="T62" fmla="*/ 2147483646 w 30720"/>
              <a:gd name="T63" fmla="*/ 2147483646 h 11496"/>
              <a:gd name="T64" fmla="*/ 2147483646 w 30720"/>
              <a:gd name="T65" fmla="*/ 2147483646 h 11496"/>
              <a:gd name="T66" fmla="*/ 2147483646 w 30720"/>
              <a:gd name="T67" fmla="*/ 2147483646 h 11496"/>
              <a:gd name="T68" fmla="*/ 2147483646 w 30720"/>
              <a:gd name="T69" fmla="*/ 2147483646 h 11496"/>
              <a:gd name="T70" fmla="*/ 2147483646 w 30720"/>
              <a:gd name="T71" fmla="*/ 2147483646 h 11496"/>
              <a:gd name="T72" fmla="*/ 2147483646 w 30720"/>
              <a:gd name="T73" fmla="*/ 2147483646 h 11496"/>
              <a:gd name="T74" fmla="*/ 2147483646 w 30720"/>
              <a:gd name="T75" fmla="*/ 2147483646 h 11496"/>
              <a:gd name="T76" fmla="*/ 2147483646 w 30720"/>
              <a:gd name="T77" fmla="*/ 2147483646 h 11496"/>
              <a:gd name="T78" fmla="*/ 2147483646 w 30720"/>
              <a:gd name="T79" fmla="*/ 2147483646 h 11496"/>
              <a:gd name="T80" fmla="*/ 2147483646 w 30720"/>
              <a:gd name="T81" fmla="*/ 2147483646 h 11496"/>
              <a:gd name="T82" fmla="*/ 2147483646 w 30720"/>
              <a:gd name="T83" fmla="*/ 2147483646 h 11496"/>
              <a:gd name="T84" fmla="*/ 2147483646 w 30720"/>
              <a:gd name="T85" fmla="*/ 2147483646 h 11496"/>
              <a:gd name="T86" fmla="*/ 2147483646 w 30720"/>
              <a:gd name="T87" fmla="*/ 2147483646 h 11496"/>
              <a:gd name="T88" fmla="*/ 2147483646 w 30720"/>
              <a:gd name="T89" fmla="*/ 2147483646 h 11496"/>
              <a:gd name="T90" fmla="*/ 2147483646 w 30720"/>
              <a:gd name="T91" fmla="*/ 2147483646 h 11496"/>
              <a:gd name="T92" fmla="*/ 2147483646 w 30720"/>
              <a:gd name="T93" fmla="*/ 2147483646 h 11496"/>
              <a:gd name="T94" fmla="*/ 2147483646 w 30720"/>
              <a:gd name="T95" fmla="*/ 2147483646 h 11496"/>
              <a:gd name="T96" fmla="*/ 2147483646 w 30720"/>
              <a:gd name="T97" fmla="*/ 2147483646 h 11496"/>
              <a:gd name="T98" fmla="*/ 2147483646 w 30720"/>
              <a:gd name="T99" fmla="*/ 2147483646 h 11496"/>
              <a:gd name="T100" fmla="*/ 2147483646 w 30720"/>
              <a:gd name="T101" fmla="*/ 2147483646 h 11496"/>
              <a:gd name="T102" fmla="*/ 2147483646 w 30720"/>
              <a:gd name="T103" fmla="*/ 2147483646 h 11496"/>
              <a:gd name="T104" fmla="*/ 2147483646 w 30720"/>
              <a:gd name="T105" fmla="*/ 2147483646 h 11496"/>
              <a:gd name="T106" fmla="*/ 2147483646 w 30720"/>
              <a:gd name="T107" fmla="*/ 2147483646 h 11496"/>
              <a:gd name="T108" fmla="*/ 2147483646 w 30720"/>
              <a:gd name="T109" fmla="*/ 2147483646 h 11496"/>
              <a:gd name="T110" fmla="*/ 2147483646 w 30720"/>
              <a:gd name="T111" fmla="*/ 2147483646 h 11496"/>
              <a:gd name="T112" fmla="*/ 2147483646 w 30720"/>
              <a:gd name="T113" fmla="*/ 2147483646 h 11496"/>
              <a:gd name="T114" fmla="*/ 2147483646 w 30720"/>
              <a:gd name="T115" fmla="*/ 2147483646 h 11496"/>
              <a:gd name="T116" fmla="*/ 2147483646 w 30720"/>
              <a:gd name="T117" fmla="*/ 2147483646 h 11496"/>
              <a:gd name="T118" fmla="*/ 2147483646 w 30720"/>
              <a:gd name="T119" fmla="*/ 2147483646 h 11496"/>
              <a:gd name="T120" fmla="*/ 2147483646 w 30720"/>
              <a:gd name="T121" fmla="*/ 2147483646 h 11496"/>
              <a:gd name="T122" fmla="*/ 2147483646 w 30720"/>
              <a:gd name="T123" fmla="*/ 2147483646 h 11496"/>
              <a:gd name="T124" fmla="*/ 2147483646 w 30720"/>
              <a:gd name="T125" fmla="*/ 2147483646 h 1149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0720" h="11496">
                <a:moveTo>
                  <a:pt x="29285" y="7403"/>
                </a:moveTo>
                <a:lnTo>
                  <a:pt x="29285" y="7403"/>
                </a:lnTo>
                <a:lnTo>
                  <a:pt x="29232" y="7379"/>
                </a:lnTo>
                <a:lnTo>
                  <a:pt x="29180" y="7357"/>
                </a:lnTo>
                <a:lnTo>
                  <a:pt x="29127" y="7336"/>
                </a:lnTo>
                <a:lnTo>
                  <a:pt x="29073" y="7316"/>
                </a:lnTo>
                <a:lnTo>
                  <a:pt x="29020" y="7298"/>
                </a:lnTo>
                <a:lnTo>
                  <a:pt x="28966" y="7280"/>
                </a:lnTo>
                <a:lnTo>
                  <a:pt x="28913" y="7264"/>
                </a:lnTo>
                <a:lnTo>
                  <a:pt x="28859" y="7251"/>
                </a:lnTo>
                <a:lnTo>
                  <a:pt x="28804" y="7237"/>
                </a:lnTo>
                <a:lnTo>
                  <a:pt x="28750" y="7226"/>
                </a:lnTo>
                <a:lnTo>
                  <a:pt x="28697" y="7216"/>
                </a:lnTo>
                <a:lnTo>
                  <a:pt x="28643" y="7208"/>
                </a:lnTo>
                <a:lnTo>
                  <a:pt x="28589" y="7202"/>
                </a:lnTo>
                <a:lnTo>
                  <a:pt x="28535" y="7198"/>
                </a:lnTo>
                <a:lnTo>
                  <a:pt x="28482" y="7195"/>
                </a:lnTo>
                <a:lnTo>
                  <a:pt x="28429" y="7194"/>
                </a:lnTo>
                <a:lnTo>
                  <a:pt x="28376" y="7194"/>
                </a:lnTo>
                <a:lnTo>
                  <a:pt x="28322" y="7197"/>
                </a:lnTo>
                <a:lnTo>
                  <a:pt x="28269" y="7201"/>
                </a:lnTo>
                <a:lnTo>
                  <a:pt x="28217" y="7207"/>
                </a:lnTo>
                <a:lnTo>
                  <a:pt x="28165" y="7215"/>
                </a:lnTo>
                <a:lnTo>
                  <a:pt x="28113" y="7226"/>
                </a:lnTo>
                <a:lnTo>
                  <a:pt x="28062" y="7238"/>
                </a:lnTo>
                <a:lnTo>
                  <a:pt x="28011" y="7253"/>
                </a:lnTo>
                <a:lnTo>
                  <a:pt x="27960" y="7270"/>
                </a:lnTo>
                <a:lnTo>
                  <a:pt x="27910" y="7289"/>
                </a:lnTo>
                <a:lnTo>
                  <a:pt x="27861" y="7310"/>
                </a:lnTo>
                <a:lnTo>
                  <a:pt x="27812" y="7334"/>
                </a:lnTo>
                <a:lnTo>
                  <a:pt x="27763" y="7360"/>
                </a:lnTo>
                <a:lnTo>
                  <a:pt x="27717" y="7388"/>
                </a:lnTo>
                <a:lnTo>
                  <a:pt x="27670" y="7418"/>
                </a:lnTo>
                <a:lnTo>
                  <a:pt x="27623" y="7452"/>
                </a:lnTo>
                <a:lnTo>
                  <a:pt x="27600" y="7473"/>
                </a:lnTo>
                <a:lnTo>
                  <a:pt x="27578" y="7494"/>
                </a:lnTo>
                <a:lnTo>
                  <a:pt x="27556" y="7516"/>
                </a:lnTo>
                <a:lnTo>
                  <a:pt x="27535" y="7539"/>
                </a:lnTo>
                <a:lnTo>
                  <a:pt x="27515" y="7562"/>
                </a:lnTo>
                <a:lnTo>
                  <a:pt x="27495" y="7586"/>
                </a:lnTo>
                <a:lnTo>
                  <a:pt x="27476" y="7611"/>
                </a:lnTo>
                <a:lnTo>
                  <a:pt x="27457" y="7636"/>
                </a:lnTo>
                <a:lnTo>
                  <a:pt x="27440" y="7662"/>
                </a:lnTo>
                <a:lnTo>
                  <a:pt x="27422" y="7689"/>
                </a:lnTo>
                <a:lnTo>
                  <a:pt x="27405" y="7716"/>
                </a:lnTo>
                <a:lnTo>
                  <a:pt x="27390" y="7743"/>
                </a:lnTo>
                <a:lnTo>
                  <a:pt x="27374" y="7771"/>
                </a:lnTo>
                <a:lnTo>
                  <a:pt x="27360" y="7799"/>
                </a:lnTo>
                <a:lnTo>
                  <a:pt x="27345" y="7827"/>
                </a:lnTo>
                <a:lnTo>
                  <a:pt x="27332" y="7857"/>
                </a:lnTo>
                <a:lnTo>
                  <a:pt x="27319" y="7887"/>
                </a:lnTo>
                <a:lnTo>
                  <a:pt x="27307" y="7916"/>
                </a:lnTo>
                <a:lnTo>
                  <a:pt x="27296" y="7946"/>
                </a:lnTo>
                <a:lnTo>
                  <a:pt x="27286" y="7976"/>
                </a:lnTo>
                <a:lnTo>
                  <a:pt x="27276" y="8006"/>
                </a:lnTo>
                <a:lnTo>
                  <a:pt x="27268" y="8038"/>
                </a:lnTo>
                <a:lnTo>
                  <a:pt x="27260" y="8069"/>
                </a:lnTo>
                <a:lnTo>
                  <a:pt x="27252" y="8099"/>
                </a:lnTo>
                <a:lnTo>
                  <a:pt x="27246" y="8130"/>
                </a:lnTo>
                <a:lnTo>
                  <a:pt x="27241" y="8161"/>
                </a:lnTo>
                <a:lnTo>
                  <a:pt x="27236" y="8193"/>
                </a:lnTo>
                <a:lnTo>
                  <a:pt x="27231" y="8224"/>
                </a:lnTo>
                <a:lnTo>
                  <a:pt x="27228" y="8255"/>
                </a:lnTo>
                <a:lnTo>
                  <a:pt x="27226" y="8286"/>
                </a:lnTo>
                <a:lnTo>
                  <a:pt x="27225" y="8318"/>
                </a:lnTo>
                <a:lnTo>
                  <a:pt x="27224" y="8348"/>
                </a:lnTo>
                <a:lnTo>
                  <a:pt x="27225" y="8379"/>
                </a:lnTo>
                <a:lnTo>
                  <a:pt x="27226" y="8409"/>
                </a:lnTo>
                <a:lnTo>
                  <a:pt x="27228" y="8440"/>
                </a:lnTo>
                <a:lnTo>
                  <a:pt x="27231" y="8471"/>
                </a:lnTo>
                <a:lnTo>
                  <a:pt x="27236" y="8500"/>
                </a:lnTo>
                <a:lnTo>
                  <a:pt x="27241" y="8530"/>
                </a:lnTo>
                <a:lnTo>
                  <a:pt x="27247" y="8559"/>
                </a:lnTo>
                <a:lnTo>
                  <a:pt x="27254" y="8588"/>
                </a:lnTo>
                <a:lnTo>
                  <a:pt x="27263" y="8617"/>
                </a:lnTo>
                <a:lnTo>
                  <a:pt x="27271" y="8645"/>
                </a:lnTo>
                <a:lnTo>
                  <a:pt x="27281" y="8674"/>
                </a:lnTo>
                <a:lnTo>
                  <a:pt x="27293" y="8701"/>
                </a:lnTo>
                <a:lnTo>
                  <a:pt x="27304" y="8728"/>
                </a:lnTo>
                <a:lnTo>
                  <a:pt x="27318" y="8754"/>
                </a:lnTo>
                <a:lnTo>
                  <a:pt x="27331" y="8780"/>
                </a:lnTo>
                <a:lnTo>
                  <a:pt x="27347" y="8805"/>
                </a:lnTo>
                <a:lnTo>
                  <a:pt x="27364" y="8830"/>
                </a:lnTo>
                <a:lnTo>
                  <a:pt x="27381" y="8854"/>
                </a:lnTo>
                <a:lnTo>
                  <a:pt x="27399" y="8876"/>
                </a:lnTo>
                <a:lnTo>
                  <a:pt x="27419" y="8899"/>
                </a:lnTo>
                <a:lnTo>
                  <a:pt x="27440" y="8921"/>
                </a:lnTo>
                <a:lnTo>
                  <a:pt x="27462" y="8943"/>
                </a:lnTo>
                <a:lnTo>
                  <a:pt x="27484" y="8963"/>
                </a:lnTo>
                <a:lnTo>
                  <a:pt x="27509" y="8983"/>
                </a:lnTo>
                <a:lnTo>
                  <a:pt x="27534" y="9001"/>
                </a:lnTo>
                <a:lnTo>
                  <a:pt x="27560" y="9019"/>
                </a:lnTo>
                <a:lnTo>
                  <a:pt x="27589" y="9036"/>
                </a:lnTo>
                <a:lnTo>
                  <a:pt x="27618" y="9052"/>
                </a:lnTo>
                <a:lnTo>
                  <a:pt x="27648" y="9067"/>
                </a:lnTo>
                <a:lnTo>
                  <a:pt x="27679" y="9081"/>
                </a:lnTo>
                <a:lnTo>
                  <a:pt x="27711" y="9094"/>
                </a:lnTo>
                <a:lnTo>
                  <a:pt x="27746" y="9106"/>
                </a:lnTo>
                <a:lnTo>
                  <a:pt x="27734" y="9013"/>
                </a:lnTo>
                <a:lnTo>
                  <a:pt x="27730" y="8964"/>
                </a:lnTo>
                <a:lnTo>
                  <a:pt x="27727" y="8916"/>
                </a:lnTo>
                <a:lnTo>
                  <a:pt x="27724" y="8866"/>
                </a:lnTo>
                <a:lnTo>
                  <a:pt x="27722" y="8816"/>
                </a:lnTo>
                <a:lnTo>
                  <a:pt x="27721" y="8767"/>
                </a:lnTo>
                <a:lnTo>
                  <a:pt x="27721" y="8717"/>
                </a:lnTo>
                <a:lnTo>
                  <a:pt x="27722" y="8667"/>
                </a:lnTo>
                <a:lnTo>
                  <a:pt x="27725" y="8617"/>
                </a:lnTo>
                <a:lnTo>
                  <a:pt x="27729" y="8568"/>
                </a:lnTo>
                <a:lnTo>
                  <a:pt x="27734" y="8519"/>
                </a:lnTo>
                <a:lnTo>
                  <a:pt x="27743" y="8472"/>
                </a:lnTo>
                <a:lnTo>
                  <a:pt x="27752" y="8425"/>
                </a:lnTo>
                <a:lnTo>
                  <a:pt x="27763" y="8378"/>
                </a:lnTo>
                <a:lnTo>
                  <a:pt x="27776" y="8333"/>
                </a:lnTo>
                <a:lnTo>
                  <a:pt x="27783" y="8311"/>
                </a:lnTo>
                <a:lnTo>
                  <a:pt x="27792" y="8289"/>
                </a:lnTo>
                <a:lnTo>
                  <a:pt x="27800" y="8268"/>
                </a:lnTo>
                <a:lnTo>
                  <a:pt x="27809" y="8247"/>
                </a:lnTo>
                <a:lnTo>
                  <a:pt x="27820" y="8226"/>
                </a:lnTo>
                <a:lnTo>
                  <a:pt x="27829" y="8206"/>
                </a:lnTo>
                <a:lnTo>
                  <a:pt x="27840" y="8185"/>
                </a:lnTo>
                <a:lnTo>
                  <a:pt x="27852" y="8167"/>
                </a:lnTo>
                <a:lnTo>
                  <a:pt x="27864" y="8148"/>
                </a:lnTo>
                <a:lnTo>
                  <a:pt x="27877" y="8129"/>
                </a:lnTo>
                <a:lnTo>
                  <a:pt x="27890" y="8112"/>
                </a:lnTo>
                <a:lnTo>
                  <a:pt x="27905" y="8094"/>
                </a:lnTo>
                <a:lnTo>
                  <a:pt x="27921" y="8077"/>
                </a:lnTo>
                <a:lnTo>
                  <a:pt x="27936" y="8061"/>
                </a:lnTo>
                <a:lnTo>
                  <a:pt x="27953" y="8045"/>
                </a:lnTo>
                <a:lnTo>
                  <a:pt x="27970" y="8029"/>
                </a:lnTo>
                <a:lnTo>
                  <a:pt x="27987" y="8015"/>
                </a:lnTo>
                <a:lnTo>
                  <a:pt x="28006" y="8001"/>
                </a:lnTo>
                <a:lnTo>
                  <a:pt x="28026" y="7988"/>
                </a:lnTo>
                <a:lnTo>
                  <a:pt x="28047" y="7975"/>
                </a:lnTo>
                <a:lnTo>
                  <a:pt x="28067" y="7963"/>
                </a:lnTo>
                <a:lnTo>
                  <a:pt x="28089" y="7951"/>
                </a:lnTo>
                <a:lnTo>
                  <a:pt x="28112" y="7941"/>
                </a:lnTo>
                <a:lnTo>
                  <a:pt x="28136" y="7931"/>
                </a:lnTo>
                <a:lnTo>
                  <a:pt x="28160" y="7922"/>
                </a:lnTo>
                <a:lnTo>
                  <a:pt x="28186" y="7914"/>
                </a:lnTo>
                <a:lnTo>
                  <a:pt x="28212" y="7906"/>
                </a:lnTo>
                <a:lnTo>
                  <a:pt x="28240" y="7899"/>
                </a:lnTo>
                <a:lnTo>
                  <a:pt x="28268" y="7893"/>
                </a:lnTo>
                <a:lnTo>
                  <a:pt x="28298" y="7889"/>
                </a:lnTo>
                <a:lnTo>
                  <a:pt x="28328" y="7885"/>
                </a:lnTo>
                <a:lnTo>
                  <a:pt x="28358" y="7880"/>
                </a:lnTo>
                <a:lnTo>
                  <a:pt x="28384" y="7882"/>
                </a:lnTo>
                <a:lnTo>
                  <a:pt x="28410" y="7883"/>
                </a:lnTo>
                <a:lnTo>
                  <a:pt x="28435" y="7884"/>
                </a:lnTo>
                <a:lnTo>
                  <a:pt x="28460" y="7887"/>
                </a:lnTo>
                <a:lnTo>
                  <a:pt x="28485" y="7890"/>
                </a:lnTo>
                <a:lnTo>
                  <a:pt x="28510" y="7893"/>
                </a:lnTo>
                <a:lnTo>
                  <a:pt x="28535" y="7898"/>
                </a:lnTo>
                <a:lnTo>
                  <a:pt x="28559" y="7903"/>
                </a:lnTo>
                <a:lnTo>
                  <a:pt x="28583" y="7909"/>
                </a:lnTo>
                <a:lnTo>
                  <a:pt x="28607" y="7915"/>
                </a:lnTo>
                <a:lnTo>
                  <a:pt x="28630" y="7922"/>
                </a:lnTo>
                <a:lnTo>
                  <a:pt x="28654" y="7929"/>
                </a:lnTo>
                <a:lnTo>
                  <a:pt x="28676" y="7938"/>
                </a:lnTo>
                <a:lnTo>
                  <a:pt x="28699" y="7947"/>
                </a:lnTo>
                <a:lnTo>
                  <a:pt x="28721" y="7956"/>
                </a:lnTo>
                <a:lnTo>
                  <a:pt x="28743" y="7966"/>
                </a:lnTo>
                <a:lnTo>
                  <a:pt x="28765" y="7976"/>
                </a:lnTo>
                <a:lnTo>
                  <a:pt x="28787" y="7988"/>
                </a:lnTo>
                <a:lnTo>
                  <a:pt x="28808" y="7999"/>
                </a:lnTo>
                <a:lnTo>
                  <a:pt x="28828" y="8012"/>
                </a:lnTo>
                <a:lnTo>
                  <a:pt x="28869" y="8038"/>
                </a:lnTo>
                <a:lnTo>
                  <a:pt x="28908" y="8065"/>
                </a:lnTo>
                <a:lnTo>
                  <a:pt x="28945" y="8095"/>
                </a:lnTo>
                <a:lnTo>
                  <a:pt x="28981" y="8126"/>
                </a:lnTo>
                <a:lnTo>
                  <a:pt x="29016" y="8159"/>
                </a:lnTo>
                <a:lnTo>
                  <a:pt x="29048" y="8195"/>
                </a:lnTo>
                <a:lnTo>
                  <a:pt x="29078" y="8231"/>
                </a:lnTo>
                <a:lnTo>
                  <a:pt x="29107" y="8270"/>
                </a:lnTo>
                <a:lnTo>
                  <a:pt x="29134" y="8309"/>
                </a:lnTo>
                <a:lnTo>
                  <a:pt x="29159" y="8351"/>
                </a:lnTo>
                <a:lnTo>
                  <a:pt x="29182" y="8394"/>
                </a:lnTo>
                <a:lnTo>
                  <a:pt x="29202" y="8436"/>
                </a:lnTo>
                <a:lnTo>
                  <a:pt x="29221" y="8481"/>
                </a:lnTo>
                <a:lnTo>
                  <a:pt x="29229" y="8504"/>
                </a:lnTo>
                <a:lnTo>
                  <a:pt x="29238" y="8527"/>
                </a:lnTo>
                <a:lnTo>
                  <a:pt x="29245" y="8551"/>
                </a:lnTo>
                <a:lnTo>
                  <a:pt x="29251" y="8574"/>
                </a:lnTo>
                <a:lnTo>
                  <a:pt x="29257" y="8598"/>
                </a:lnTo>
                <a:lnTo>
                  <a:pt x="29263" y="8621"/>
                </a:lnTo>
                <a:lnTo>
                  <a:pt x="29268" y="8645"/>
                </a:lnTo>
                <a:lnTo>
                  <a:pt x="29272" y="8670"/>
                </a:lnTo>
                <a:lnTo>
                  <a:pt x="29275" y="8694"/>
                </a:lnTo>
                <a:lnTo>
                  <a:pt x="29278" y="8719"/>
                </a:lnTo>
                <a:lnTo>
                  <a:pt x="29280" y="8744"/>
                </a:lnTo>
                <a:lnTo>
                  <a:pt x="29282" y="8769"/>
                </a:lnTo>
                <a:lnTo>
                  <a:pt x="29283" y="8794"/>
                </a:lnTo>
                <a:lnTo>
                  <a:pt x="29283" y="8820"/>
                </a:lnTo>
                <a:lnTo>
                  <a:pt x="29283" y="8845"/>
                </a:lnTo>
                <a:lnTo>
                  <a:pt x="29282" y="8871"/>
                </a:lnTo>
                <a:lnTo>
                  <a:pt x="29280" y="8897"/>
                </a:lnTo>
                <a:lnTo>
                  <a:pt x="29278" y="8922"/>
                </a:lnTo>
                <a:lnTo>
                  <a:pt x="29271" y="8974"/>
                </a:lnTo>
                <a:lnTo>
                  <a:pt x="29262" y="9024"/>
                </a:lnTo>
                <a:lnTo>
                  <a:pt x="29251" y="9074"/>
                </a:lnTo>
                <a:lnTo>
                  <a:pt x="29238" y="9123"/>
                </a:lnTo>
                <a:lnTo>
                  <a:pt x="29223" y="9171"/>
                </a:lnTo>
                <a:lnTo>
                  <a:pt x="29206" y="9219"/>
                </a:lnTo>
                <a:lnTo>
                  <a:pt x="29188" y="9265"/>
                </a:lnTo>
                <a:lnTo>
                  <a:pt x="29167" y="9310"/>
                </a:lnTo>
                <a:lnTo>
                  <a:pt x="29144" y="9355"/>
                </a:lnTo>
                <a:lnTo>
                  <a:pt x="29120" y="9398"/>
                </a:lnTo>
                <a:lnTo>
                  <a:pt x="29094" y="9441"/>
                </a:lnTo>
                <a:lnTo>
                  <a:pt x="29067" y="9481"/>
                </a:lnTo>
                <a:lnTo>
                  <a:pt x="29038" y="9522"/>
                </a:lnTo>
                <a:lnTo>
                  <a:pt x="29006" y="9560"/>
                </a:lnTo>
                <a:lnTo>
                  <a:pt x="28974" y="9599"/>
                </a:lnTo>
                <a:lnTo>
                  <a:pt x="28941" y="9635"/>
                </a:lnTo>
                <a:lnTo>
                  <a:pt x="28905" y="9671"/>
                </a:lnTo>
                <a:lnTo>
                  <a:pt x="28869" y="9704"/>
                </a:lnTo>
                <a:lnTo>
                  <a:pt x="28831" y="9737"/>
                </a:lnTo>
                <a:lnTo>
                  <a:pt x="28792" y="9768"/>
                </a:lnTo>
                <a:lnTo>
                  <a:pt x="28751" y="9798"/>
                </a:lnTo>
                <a:lnTo>
                  <a:pt x="28710" y="9827"/>
                </a:lnTo>
                <a:lnTo>
                  <a:pt x="28666" y="9854"/>
                </a:lnTo>
                <a:lnTo>
                  <a:pt x="28622" y="9879"/>
                </a:lnTo>
                <a:lnTo>
                  <a:pt x="28578" y="9903"/>
                </a:lnTo>
                <a:lnTo>
                  <a:pt x="28532" y="9926"/>
                </a:lnTo>
                <a:lnTo>
                  <a:pt x="28484" y="9946"/>
                </a:lnTo>
                <a:lnTo>
                  <a:pt x="28436" y="9965"/>
                </a:lnTo>
                <a:lnTo>
                  <a:pt x="28387" y="9983"/>
                </a:lnTo>
                <a:lnTo>
                  <a:pt x="28337" y="9999"/>
                </a:lnTo>
                <a:lnTo>
                  <a:pt x="28287" y="10013"/>
                </a:lnTo>
                <a:lnTo>
                  <a:pt x="28236" y="10025"/>
                </a:lnTo>
                <a:lnTo>
                  <a:pt x="28189" y="10031"/>
                </a:lnTo>
                <a:lnTo>
                  <a:pt x="28143" y="10035"/>
                </a:lnTo>
                <a:lnTo>
                  <a:pt x="28098" y="10038"/>
                </a:lnTo>
                <a:lnTo>
                  <a:pt x="28052" y="10040"/>
                </a:lnTo>
                <a:lnTo>
                  <a:pt x="28006" y="10041"/>
                </a:lnTo>
                <a:lnTo>
                  <a:pt x="27960" y="10040"/>
                </a:lnTo>
                <a:lnTo>
                  <a:pt x="27915" y="10039"/>
                </a:lnTo>
                <a:lnTo>
                  <a:pt x="27870" y="10036"/>
                </a:lnTo>
                <a:lnTo>
                  <a:pt x="27825" y="10033"/>
                </a:lnTo>
                <a:lnTo>
                  <a:pt x="27780" y="10028"/>
                </a:lnTo>
                <a:lnTo>
                  <a:pt x="27735" y="10021"/>
                </a:lnTo>
                <a:lnTo>
                  <a:pt x="27691" y="10014"/>
                </a:lnTo>
                <a:lnTo>
                  <a:pt x="27647" y="10005"/>
                </a:lnTo>
                <a:lnTo>
                  <a:pt x="27602" y="9995"/>
                </a:lnTo>
                <a:lnTo>
                  <a:pt x="27559" y="9984"/>
                </a:lnTo>
                <a:lnTo>
                  <a:pt x="27516" y="9972"/>
                </a:lnTo>
                <a:lnTo>
                  <a:pt x="27473" y="9958"/>
                </a:lnTo>
                <a:lnTo>
                  <a:pt x="27430" y="9943"/>
                </a:lnTo>
                <a:lnTo>
                  <a:pt x="27388" y="9928"/>
                </a:lnTo>
                <a:lnTo>
                  <a:pt x="27346" y="9910"/>
                </a:lnTo>
                <a:lnTo>
                  <a:pt x="27305" y="9891"/>
                </a:lnTo>
                <a:lnTo>
                  <a:pt x="27265" y="9871"/>
                </a:lnTo>
                <a:lnTo>
                  <a:pt x="27224" y="9850"/>
                </a:lnTo>
                <a:lnTo>
                  <a:pt x="27185" y="9828"/>
                </a:lnTo>
                <a:lnTo>
                  <a:pt x="27145" y="9803"/>
                </a:lnTo>
                <a:lnTo>
                  <a:pt x="27107" y="9778"/>
                </a:lnTo>
                <a:lnTo>
                  <a:pt x="27068" y="9751"/>
                </a:lnTo>
                <a:lnTo>
                  <a:pt x="27031" y="9723"/>
                </a:lnTo>
                <a:lnTo>
                  <a:pt x="26994" y="9693"/>
                </a:lnTo>
                <a:lnTo>
                  <a:pt x="26958" y="9662"/>
                </a:lnTo>
                <a:lnTo>
                  <a:pt x="26922" y="9630"/>
                </a:lnTo>
                <a:lnTo>
                  <a:pt x="26888" y="9597"/>
                </a:lnTo>
                <a:lnTo>
                  <a:pt x="26854" y="9559"/>
                </a:lnTo>
                <a:lnTo>
                  <a:pt x="26821" y="9521"/>
                </a:lnTo>
                <a:lnTo>
                  <a:pt x="26790" y="9482"/>
                </a:lnTo>
                <a:lnTo>
                  <a:pt x="26761" y="9443"/>
                </a:lnTo>
                <a:lnTo>
                  <a:pt x="26732" y="9403"/>
                </a:lnTo>
                <a:lnTo>
                  <a:pt x="26705" y="9364"/>
                </a:lnTo>
                <a:lnTo>
                  <a:pt x="26679" y="9323"/>
                </a:lnTo>
                <a:lnTo>
                  <a:pt x="26655" y="9282"/>
                </a:lnTo>
                <a:lnTo>
                  <a:pt x="26631" y="9241"/>
                </a:lnTo>
                <a:lnTo>
                  <a:pt x="26609" y="9199"/>
                </a:lnTo>
                <a:lnTo>
                  <a:pt x="26588" y="9157"/>
                </a:lnTo>
                <a:lnTo>
                  <a:pt x="26568" y="9115"/>
                </a:lnTo>
                <a:lnTo>
                  <a:pt x="26551" y="9073"/>
                </a:lnTo>
                <a:lnTo>
                  <a:pt x="26533" y="9029"/>
                </a:lnTo>
                <a:lnTo>
                  <a:pt x="26517" y="8987"/>
                </a:lnTo>
                <a:lnTo>
                  <a:pt x="26503" y="8943"/>
                </a:lnTo>
                <a:lnTo>
                  <a:pt x="26489" y="8900"/>
                </a:lnTo>
                <a:lnTo>
                  <a:pt x="26477" y="8857"/>
                </a:lnTo>
                <a:lnTo>
                  <a:pt x="26466" y="8812"/>
                </a:lnTo>
                <a:lnTo>
                  <a:pt x="26456" y="8768"/>
                </a:lnTo>
                <a:lnTo>
                  <a:pt x="26448" y="8723"/>
                </a:lnTo>
                <a:lnTo>
                  <a:pt x="26440" y="8680"/>
                </a:lnTo>
                <a:lnTo>
                  <a:pt x="26434" y="8635"/>
                </a:lnTo>
                <a:lnTo>
                  <a:pt x="26429" y="8590"/>
                </a:lnTo>
                <a:lnTo>
                  <a:pt x="26425" y="8546"/>
                </a:lnTo>
                <a:lnTo>
                  <a:pt x="26422" y="8501"/>
                </a:lnTo>
                <a:lnTo>
                  <a:pt x="26421" y="8456"/>
                </a:lnTo>
                <a:lnTo>
                  <a:pt x="26419" y="8412"/>
                </a:lnTo>
                <a:lnTo>
                  <a:pt x="26419" y="8368"/>
                </a:lnTo>
                <a:lnTo>
                  <a:pt x="26422" y="8323"/>
                </a:lnTo>
                <a:lnTo>
                  <a:pt x="26425" y="8278"/>
                </a:lnTo>
                <a:lnTo>
                  <a:pt x="26428" y="8233"/>
                </a:lnTo>
                <a:lnTo>
                  <a:pt x="26433" y="8189"/>
                </a:lnTo>
                <a:lnTo>
                  <a:pt x="26439" y="8145"/>
                </a:lnTo>
                <a:lnTo>
                  <a:pt x="26445" y="8100"/>
                </a:lnTo>
                <a:lnTo>
                  <a:pt x="26454" y="8056"/>
                </a:lnTo>
                <a:lnTo>
                  <a:pt x="26463" y="8013"/>
                </a:lnTo>
                <a:lnTo>
                  <a:pt x="26473" y="7969"/>
                </a:lnTo>
                <a:lnTo>
                  <a:pt x="26484" y="7925"/>
                </a:lnTo>
                <a:lnTo>
                  <a:pt x="26497" y="7882"/>
                </a:lnTo>
                <a:lnTo>
                  <a:pt x="26509" y="7839"/>
                </a:lnTo>
                <a:lnTo>
                  <a:pt x="26524" y="7796"/>
                </a:lnTo>
                <a:lnTo>
                  <a:pt x="26539" y="7754"/>
                </a:lnTo>
                <a:lnTo>
                  <a:pt x="26555" y="7711"/>
                </a:lnTo>
                <a:lnTo>
                  <a:pt x="26571" y="7669"/>
                </a:lnTo>
                <a:lnTo>
                  <a:pt x="26590" y="7628"/>
                </a:lnTo>
                <a:lnTo>
                  <a:pt x="26609" y="7587"/>
                </a:lnTo>
                <a:lnTo>
                  <a:pt x="26629" y="7546"/>
                </a:lnTo>
                <a:lnTo>
                  <a:pt x="26650" y="7506"/>
                </a:lnTo>
                <a:lnTo>
                  <a:pt x="26671" y="7465"/>
                </a:lnTo>
                <a:lnTo>
                  <a:pt x="26694" y="7426"/>
                </a:lnTo>
                <a:lnTo>
                  <a:pt x="26718" y="7387"/>
                </a:lnTo>
                <a:lnTo>
                  <a:pt x="26743" y="7349"/>
                </a:lnTo>
                <a:lnTo>
                  <a:pt x="26768" y="7310"/>
                </a:lnTo>
                <a:lnTo>
                  <a:pt x="26795" y="7273"/>
                </a:lnTo>
                <a:lnTo>
                  <a:pt x="26822" y="7236"/>
                </a:lnTo>
                <a:lnTo>
                  <a:pt x="26850" y="7200"/>
                </a:lnTo>
                <a:lnTo>
                  <a:pt x="26880" y="7163"/>
                </a:lnTo>
                <a:lnTo>
                  <a:pt x="26910" y="7128"/>
                </a:lnTo>
                <a:lnTo>
                  <a:pt x="26940" y="7094"/>
                </a:lnTo>
                <a:lnTo>
                  <a:pt x="26971" y="7060"/>
                </a:lnTo>
                <a:lnTo>
                  <a:pt x="27005" y="7027"/>
                </a:lnTo>
                <a:lnTo>
                  <a:pt x="27038" y="6994"/>
                </a:lnTo>
                <a:lnTo>
                  <a:pt x="27071" y="6962"/>
                </a:lnTo>
                <a:lnTo>
                  <a:pt x="27107" y="6933"/>
                </a:lnTo>
                <a:lnTo>
                  <a:pt x="27141" y="6906"/>
                </a:lnTo>
                <a:lnTo>
                  <a:pt x="27176" y="6880"/>
                </a:lnTo>
                <a:lnTo>
                  <a:pt x="27212" y="6854"/>
                </a:lnTo>
                <a:lnTo>
                  <a:pt x="27248" y="6829"/>
                </a:lnTo>
                <a:lnTo>
                  <a:pt x="27285" y="6805"/>
                </a:lnTo>
                <a:lnTo>
                  <a:pt x="27321" y="6782"/>
                </a:lnTo>
                <a:lnTo>
                  <a:pt x="27357" y="6761"/>
                </a:lnTo>
                <a:lnTo>
                  <a:pt x="27395" y="6740"/>
                </a:lnTo>
                <a:lnTo>
                  <a:pt x="27432" y="6719"/>
                </a:lnTo>
                <a:lnTo>
                  <a:pt x="27470" y="6699"/>
                </a:lnTo>
                <a:lnTo>
                  <a:pt x="27508" y="6681"/>
                </a:lnTo>
                <a:lnTo>
                  <a:pt x="27546" y="6663"/>
                </a:lnTo>
                <a:lnTo>
                  <a:pt x="27584" y="6646"/>
                </a:lnTo>
                <a:lnTo>
                  <a:pt x="27623" y="6630"/>
                </a:lnTo>
                <a:lnTo>
                  <a:pt x="27662" y="6615"/>
                </a:lnTo>
                <a:lnTo>
                  <a:pt x="27701" y="6600"/>
                </a:lnTo>
                <a:lnTo>
                  <a:pt x="27741" y="6587"/>
                </a:lnTo>
                <a:lnTo>
                  <a:pt x="27780" y="6573"/>
                </a:lnTo>
                <a:lnTo>
                  <a:pt x="27820" y="6562"/>
                </a:lnTo>
                <a:lnTo>
                  <a:pt x="27859" y="6550"/>
                </a:lnTo>
                <a:lnTo>
                  <a:pt x="27899" y="6540"/>
                </a:lnTo>
                <a:lnTo>
                  <a:pt x="27939" y="6531"/>
                </a:lnTo>
                <a:lnTo>
                  <a:pt x="27980" y="6521"/>
                </a:lnTo>
                <a:lnTo>
                  <a:pt x="28020" y="6514"/>
                </a:lnTo>
                <a:lnTo>
                  <a:pt x="28060" y="6507"/>
                </a:lnTo>
                <a:lnTo>
                  <a:pt x="28101" y="6499"/>
                </a:lnTo>
                <a:lnTo>
                  <a:pt x="28141" y="6494"/>
                </a:lnTo>
                <a:lnTo>
                  <a:pt x="28182" y="6489"/>
                </a:lnTo>
                <a:lnTo>
                  <a:pt x="28223" y="6485"/>
                </a:lnTo>
                <a:lnTo>
                  <a:pt x="28264" y="6482"/>
                </a:lnTo>
                <a:lnTo>
                  <a:pt x="28305" y="6480"/>
                </a:lnTo>
                <a:lnTo>
                  <a:pt x="28345" y="6478"/>
                </a:lnTo>
                <a:lnTo>
                  <a:pt x="28387" y="6477"/>
                </a:lnTo>
                <a:lnTo>
                  <a:pt x="28428" y="6477"/>
                </a:lnTo>
                <a:lnTo>
                  <a:pt x="28468" y="6477"/>
                </a:lnTo>
                <a:lnTo>
                  <a:pt x="28510" y="6479"/>
                </a:lnTo>
                <a:lnTo>
                  <a:pt x="28550" y="6481"/>
                </a:lnTo>
                <a:lnTo>
                  <a:pt x="28592" y="6483"/>
                </a:lnTo>
                <a:lnTo>
                  <a:pt x="28633" y="6486"/>
                </a:lnTo>
                <a:lnTo>
                  <a:pt x="28673" y="6490"/>
                </a:lnTo>
                <a:lnTo>
                  <a:pt x="28715" y="6495"/>
                </a:lnTo>
                <a:lnTo>
                  <a:pt x="28756" y="6501"/>
                </a:lnTo>
                <a:lnTo>
                  <a:pt x="28796" y="6508"/>
                </a:lnTo>
                <a:lnTo>
                  <a:pt x="28837" y="6514"/>
                </a:lnTo>
                <a:lnTo>
                  <a:pt x="28877" y="6522"/>
                </a:lnTo>
                <a:lnTo>
                  <a:pt x="28918" y="6531"/>
                </a:lnTo>
                <a:lnTo>
                  <a:pt x="28959" y="6540"/>
                </a:lnTo>
                <a:lnTo>
                  <a:pt x="28999" y="6549"/>
                </a:lnTo>
                <a:lnTo>
                  <a:pt x="29040" y="6560"/>
                </a:lnTo>
                <a:lnTo>
                  <a:pt x="29079" y="6571"/>
                </a:lnTo>
                <a:lnTo>
                  <a:pt x="29119" y="6584"/>
                </a:lnTo>
                <a:lnTo>
                  <a:pt x="29159" y="6596"/>
                </a:lnTo>
                <a:lnTo>
                  <a:pt x="29199" y="6610"/>
                </a:lnTo>
                <a:lnTo>
                  <a:pt x="29239" y="6623"/>
                </a:lnTo>
                <a:lnTo>
                  <a:pt x="29277" y="6638"/>
                </a:lnTo>
                <a:lnTo>
                  <a:pt x="29317" y="6653"/>
                </a:lnTo>
                <a:lnTo>
                  <a:pt x="29355" y="6669"/>
                </a:lnTo>
                <a:lnTo>
                  <a:pt x="29395" y="6686"/>
                </a:lnTo>
                <a:lnTo>
                  <a:pt x="29432" y="6703"/>
                </a:lnTo>
                <a:lnTo>
                  <a:pt x="29471" y="6721"/>
                </a:lnTo>
                <a:lnTo>
                  <a:pt x="29509" y="6740"/>
                </a:lnTo>
                <a:lnTo>
                  <a:pt x="29547" y="6759"/>
                </a:lnTo>
                <a:lnTo>
                  <a:pt x="29584" y="6778"/>
                </a:lnTo>
                <a:lnTo>
                  <a:pt x="29619" y="6799"/>
                </a:lnTo>
                <a:lnTo>
                  <a:pt x="29652" y="6819"/>
                </a:lnTo>
                <a:lnTo>
                  <a:pt x="29685" y="6841"/>
                </a:lnTo>
                <a:lnTo>
                  <a:pt x="29717" y="6863"/>
                </a:lnTo>
                <a:lnTo>
                  <a:pt x="29750" y="6884"/>
                </a:lnTo>
                <a:lnTo>
                  <a:pt x="29781" y="6906"/>
                </a:lnTo>
                <a:lnTo>
                  <a:pt x="29812" y="6929"/>
                </a:lnTo>
                <a:lnTo>
                  <a:pt x="29842" y="6953"/>
                </a:lnTo>
                <a:lnTo>
                  <a:pt x="29873" y="6977"/>
                </a:lnTo>
                <a:lnTo>
                  <a:pt x="29902" y="7001"/>
                </a:lnTo>
                <a:lnTo>
                  <a:pt x="29931" y="7025"/>
                </a:lnTo>
                <a:lnTo>
                  <a:pt x="29959" y="7050"/>
                </a:lnTo>
                <a:lnTo>
                  <a:pt x="29987" y="7075"/>
                </a:lnTo>
                <a:lnTo>
                  <a:pt x="30014" y="7101"/>
                </a:lnTo>
                <a:lnTo>
                  <a:pt x="30041" y="7127"/>
                </a:lnTo>
                <a:lnTo>
                  <a:pt x="30067" y="7153"/>
                </a:lnTo>
                <a:lnTo>
                  <a:pt x="30118" y="7207"/>
                </a:lnTo>
                <a:lnTo>
                  <a:pt x="30167" y="7261"/>
                </a:lnTo>
                <a:lnTo>
                  <a:pt x="30213" y="7317"/>
                </a:lnTo>
                <a:lnTo>
                  <a:pt x="30258" y="7376"/>
                </a:lnTo>
                <a:lnTo>
                  <a:pt x="30300" y="7434"/>
                </a:lnTo>
                <a:lnTo>
                  <a:pt x="30341" y="7494"/>
                </a:lnTo>
                <a:lnTo>
                  <a:pt x="30379" y="7555"/>
                </a:lnTo>
                <a:lnTo>
                  <a:pt x="30415" y="7617"/>
                </a:lnTo>
                <a:lnTo>
                  <a:pt x="30449" y="7680"/>
                </a:lnTo>
                <a:lnTo>
                  <a:pt x="30482" y="7744"/>
                </a:lnTo>
                <a:lnTo>
                  <a:pt x="30512" y="7809"/>
                </a:lnTo>
                <a:lnTo>
                  <a:pt x="30540" y="7874"/>
                </a:lnTo>
                <a:lnTo>
                  <a:pt x="30566" y="7941"/>
                </a:lnTo>
                <a:lnTo>
                  <a:pt x="30590" y="8007"/>
                </a:lnTo>
                <a:lnTo>
                  <a:pt x="30612" y="8075"/>
                </a:lnTo>
                <a:lnTo>
                  <a:pt x="30632" y="8144"/>
                </a:lnTo>
                <a:lnTo>
                  <a:pt x="30649" y="8212"/>
                </a:lnTo>
                <a:lnTo>
                  <a:pt x="30665" y="8282"/>
                </a:lnTo>
                <a:lnTo>
                  <a:pt x="30678" y="8352"/>
                </a:lnTo>
                <a:lnTo>
                  <a:pt x="30691" y="8423"/>
                </a:lnTo>
                <a:lnTo>
                  <a:pt x="30700" y="8493"/>
                </a:lnTo>
                <a:lnTo>
                  <a:pt x="30709" y="8565"/>
                </a:lnTo>
                <a:lnTo>
                  <a:pt x="30714" y="8636"/>
                </a:lnTo>
                <a:lnTo>
                  <a:pt x="30718" y="8708"/>
                </a:lnTo>
                <a:lnTo>
                  <a:pt x="30720" y="8780"/>
                </a:lnTo>
                <a:lnTo>
                  <a:pt x="30720" y="8853"/>
                </a:lnTo>
                <a:lnTo>
                  <a:pt x="30718" y="8924"/>
                </a:lnTo>
                <a:lnTo>
                  <a:pt x="30714" y="8996"/>
                </a:lnTo>
                <a:lnTo>
                  <a:pt x="30708" y="9068"/>
                </a:lnTo>
                <a:lnTo>
                  <a:pt x="30700" y="9141"/>
                </a:lnTo>
                <a:lnTo>
                  <a:pt x="30690" y="9213"/>
                </a:lnTo>
                <a:lnTo>
                  <a:pt x="30678" y="9284"/>
                </a:lnTo>
                <a:lnTo>
                  <a:pt x="30665" y="9355"/>
                </a:lnTo>
                <a:lnTo>
                  <a:pt x="30649" y="9427"/>
                </a:lnTo>
                <a:lnTo>
                  <a:pt x="30632" y="9498"/>
                </a:lnTo>
                <a:lnTo>
                  <a:pt x="30612" y="9569"/>
                </a:lnTo>
                <a:lnTo>
                  <a:pt x="30590" y="9638"/>
                </a:lnTo>
                <a:lnTo>
                  <a:pt x="30567" y="9708"/>
                </a:lnTo>
                <a:lnTo>
                  <a:pt x="30542" y="9777"/>
                </a:lnTo>
                <a:lnTo>
                  <a:pt x="30515" y="9845"/>
                </a:lnTo>
                <a:lnTo>
                  <a:pt x="30486" y="9913"/>
                </a:lnTo>
                <a:lnTo>
                  <a:pt x="30456" y="9981"/>
                </a:lnTo>
                <a:lnTo>
                  <a:pt x="30422" y="10047"/>
                </a:lnTo>
                <a:lnTo>
                  <a:pt x="30388" y="10113"/>
                </a:lnTo>
                <a:lnTo>
                  <a:pt x="30351" y="10177"/>
                </a:lnTo>
                <a:lnTo>
                  <a:pt x="30313" y="10242"/>
                </a:lnTo>
                <a:lnTo>
                  <a:pt x="30273" y="10304"/>
                </a:lnTo>
                <a:lnTo>
                  <a:pt x="30231" y="10367"/>
                </a:lnTo>
                <a:lnTo>
                  <a:pt x="30187" y="10428"/>
                </a:lnTo>
                <a:lnTo>
                  <a:pt x="30141" y="10488"/>
                </a:lnTo>
                <a:lnTo>
                  <a:pt x="30094" y="10547"/>
                </a:lnTo>
                <a:lnTo>
                  <a:pt x="30044" y="10604"/>
                </a:lnTo>
                <a:lnTo>
                  <a:pt x="29993" y="10660"/>
                </a:lnTo>
                <a:lnTo>
                  <a:pt x="29940" y="10715"/>
                </a:lnTo>
                <a:lnTo>
                  <a:pt x="29886" y="10770"/>
                </a:lnTo>
                <a:lnTo>
                  <a:pt x="29829" y="10822"/>
                </a:lnTo>
                <a:lnTo>
                  <a:pt x="29775" y="10867"/>
                </a:lnTo>
                <a:lnTo>
                  <a:pt x="29719" y="10911"/>
                </a:lnTo>
                <a:lnTo>
                  <a:pt x="29662" y="10953"/>
                </a:lnTo>
                <a:lnTo>
                  <a:pt x="29605" y="10993"/>
                </a:lnTo>
                <a:lnTo>
                  <a:pt x="29548" y="11032"/>
                </a:lnTo>
                <a:lnTo>
                  <a:pt x="29489" y="11068"/>
                </a:lnTo>
                <a:lnTo>
                  <a:pt x="29431" y="11105"/>
                </a:lnTo>
                <a:lnTo>
                  <a:pt x="29372" y="11138"/>
                </a:lnTo>
                <a:lnTo>
                  <a:pt x="29311" y="11170"/>
                </a:lnTo>
                <a:lnTo>
                  <a:pt x="29251" y="11201"/>
                </a:lnTo>
                <a:lnTo>
                  <a:pt x="29191" y="11231"/>
                </a:lnTo>
                <a:lnTo>
                  <a:pt x="29129" y="11259"/>
                </a:lnTo>
                <a:lnTo>
                  <a:pt x="29068" y="11285"/>
                </a:lnTo>
                <a:lnTo>
                  <a:pt x="29005" y="11310"/>
                </a:lnTo>
                <a:lnTo>
                  <a:pt x="28943" y="11333"/>
                </a:lnTo>
                <a:lnTo>
                  <a:pt x="28880" y="11353"/>
                </a:lnTo>
                <a:lnTo>
                  <a:pt x="28817" y="11374"/>
                </a:lnTo>
                <a:lnTo>
                  <a:pt x="28753" y="11392"/>
                </a:lnTo>
                <a:lnTo>
                  <a:pt x="28689" y="11410"/>
                </a:lnTo>
                <a:lnTo>
                  <a:pt x="28625" y="11424"/>
                </a:lnTo>
                <a:lnTo>
                  <a:pt x="28561" y="11439"/>
                </a:lnTo>
                <a:lnTo>
                  <a:pt x="28496" y="11451"/>
                </a:lnTo>
                <a:lnTo>
                  <a:pt x="28431" y="11462"/>
                </a:lnTo>
                <a:lnTo>
                  <a:pt x="28366" y="11471"/>
                </a:lnTo>
                <a:lnTo>
                  <a:pt x="28301" y="11479"/>
                </a:lnTo>
                <a:lnTo>
                  <a:pt x="28236" y="11486"/>
                </a:lnTo>
                <a:lnTo>
                  <a:pt x="28170" y="11490"/>
                </a:lnTo>
                <a:lnTo>
                  <a:pt x="28105" y="11494"/>
                </a:lnTo>
                <a:lnTo>
                  <a:pt x="28039" y="11496"/>
                </a:lnTo>
                <a:lnTo>
                  <a:pt x="27974" y="11496"/>
                </a:lnTo>
                <a:lnTo>
                  <a:pt x="27908" y="11495"/>
                </a:lnTo>
                <a:lnTo>
                  <a:pt x="27843" y="11493"/>
                </a:lnTo>
                <a:lnTo>
                  <a:pt x="27777" y="11489"/>
                </a:lnTo>
                <a:lnTo>
                  <a:pt x="27711" y="11484"/>
                </a:lnTo>
                <a:lnTo>
                  <a:pt x="27646" y="11476"/>
                </a:lnTo>
                <a:lnTo>
                  <a:pt x="27580" y="11468"/>
                </a:lnTo>
                <a:lnTo>
                  <a:pt x="27516" y="11459"/>
                </a:lnTo>
                <a:lnTo>
                  <a:pt x="27450" y="11447"/>
                </a:lnTo>
                <a:lnTo>
                  <a:pt x="27386" y="11435"/>
                </a:lnTo>
                <a:lnTo>
                  <a:pt x="27320" y="11421"/>
                </a:lnTo>
                <a:lnTo>
                  <a:pt x="27255" y="11405"/>
                </a:lnTo>
                <a:lnTo>
                  <a:pt x="27192" y="11389"/>
                </a:lnTo>
                <a:lnTo>
                  <a:pt x="27127" y="11371"/>
                </a:lnTo>
                <a:lnTo>
                  <a:pt x="27064" y="11351"/>
                </a:lnTo>
                <a:lnTo>
                  <a:pt x="27000" y="11331"/>
                </a:lnTo>
                <a:lnTo>
                  <a:pt x="26937" y="11308"/>
                </a:lnTo>
                <a:lnTo>
                  <a:pt x="26874" y="11284"/>
                </a:lnTo>
                <a:lnTo>
                  <a:pt x="26812" y="11259"/>
                </a:lnTo>
                <a:lnTo>
                  <a:pt x="26751" y="11233"/>
                </a:lnTo>
                <a:lnTo>
                  <a:pt x="26689" y="11205"/>
                </a:lnTo>
                <a:lnTo>
                  <a:pt x="26628" y="11175"/>
                </a:lnTo>
                <a:lnTo>
                  <a:pt x="26567" y="11144"/>
                </a:lnTo>
                <a:lnTo>
                  <a:pt x="26507" y="11113"/>
                </a:lnTo>
                <a:lnTo>
                  <a:pt x="26448" y="11080"/>
                </a:lnTo>
                <a:lnTo>
                  <a:pt x="26388" y="11044"/>
                </a:lnTo>
                <a:lnTo>
                  <a:pt x="26330" y="11009"/>
                </a:lnTo>
                <a:lnTo>
                  <a:pt x="26272" y="10971"/>
                </a:lnTo>
                <a:lnTo>
                  <a:pt x="26214" y="10933"/>
                </a:lnTo>
                <a:lnTo>
                  <a:pt x="26158" y="10892"/>
                </a:lnTo>
                <a:lnTo>
                  <a:pt x="26102" y="10852"/>
                </a:lnTo>
                <a:lnTo>
                  <a:pt x="26047" y="10809"/>
                </a:lnTo>
                <a:lnTo>
                  <a:pt x="25992" y="10765"/>
                </a:lnTo>
                <a:lnTo>
                  <a:pt x="25937" y="10720"/>
                </a:lnTo>
                <a:lnTo>
                  <a:pt x="25884" y="10673"/>
                </a:lnTo>
                <a:lnTo>
                  <a:pt x="25840" y="10644"/>
                </a:lnTo>
                <a:lnTo>
                  <a:pt x="25797" y="10618"/>
                </a:lnTo>
                <a:lnTo>
                  <a:pt x="25756" y="10593"/>
                </a:lnTo>
                <a:lnTo>
                  <a:pt x="25718" y="10571"/>
                </a:lnTo>
                <a:lnTo>
                  <a:pt x="25681" y="10551"/>
                </a:lnTo>
                <a:lnTo>
                  <a:pt x="25646" y="10533"/>
                </a:lnTo>
                <a:lnTo>
                  <a:pt x="25613" y="10518"/>
                </a:lnTo>
                <a:lnTo>
                  <a:pt x="25581" y="10503"/>
                </a:lnTo>
                <a:lnTo>
                  <a:pt x="25550" y="10492"/>
                </a:lnTo>
                <a:lnTo>
                  <a:pt x="25521" y="10480"/>
                </a:lnTo>
                <a:lnTo>
                  <a:pt x="25493" y="10472"/>
                </a:lnTo>
                <a:lnTo>
                  <a:pt x="25466" y="10464"/>
                </a:lnTo>
                <a:lnTo>
                  <a:pt x="25440" y="10457"/>
                </a:lnTo>
                <a:lnTo>
                  <a:pt x="25414" y="10452"/>
                </a:lnTo>
                <a:lnTo>
                  <a:pt x="25389" y="10448"/>
                </a:lnTo>
                <a:lnTo>
                  <a:pt x="25364" y="10445"/>
                </a:lnTo>
                <a:lnTo>
                  <a:pt x="3051" y="10445"/>
                </a:lnTo>
                <a:lnTo>
                  <a:pt x="2972" y="10444"/>
                </a:lnTo>
                <a:lnTo>
                  <a:pt x="2894" y="10442"/>
                </a:lnTo>
                <a:lnTo>
                  <a:pt x="2816" y="10437"/>
                </a:lnTo>
                <a:lnTo>
                  <a:pt x="2739" y="10429"/>
                </a:lnTo>
                <a:lnTo>
                  <a:pt x="2662" y="10421"/>
                </a:lnTo>
                <a:lnTo>
                  <a:pt x="2586" y="10411"/>
                </a:lnTo>
                <a:lnTo>
                  <a:pt x="2511" y="10398"/>
                </a:lnTo>
                <a:lnTo>
                  <a:pt x="2436" y="10383"/>
                </a:lnTo>
                <a:lnTo>
                  <a:pt x="2362" y="10367"/>
                </a:lnTo>
                <a:lnTo>
                  <a:pt x="2288" y="10349"/>
                </a:lnTo>
                <a:lnTo>
                  <a:pt x="2215" y="10329"/>
                </a:lnTo>
                <a:lnTo>
                  <a:pt x="2143" y="10309"/>
                </a:lnTo>
                <a:lnTo>
                  <a:pt x="2073" y="10285"/>
                </a:lnTo>
                <a:lnTo>
                  <a:pt x="2002" y="10261"/>
                </a:lnTo>
                <a:lnTo>
                  <a:pt x="1932" y="10234"/>
                </a:lnTo>
                <a:lnTo>
                  <a:pt x="1863" y="10205"/>
                </a:lnTo>
                <a:lnTo>
                  <a:pt x="1795" y="10176"/>
                </a:lnTo>
                <a:lnTo>
                  <a:pt x="1728" y="10144"/>
                </a:lnTo>
                <a:lnTo>
                  <a:pt x="1661" y="10112"/>
                </a:lnTo>
                <a:lnTo>
                  <a:pt x="1597" y="10077"/>
                </a:lnTo>
                <a:lnTo>
                  <a:pt x="1532" y="10041"/>
                </a:lnTo>
                <a:lnTo>
                  <a:pt x="1469" y="10004"/>
                </a:lnTo>
                <a:lnTo>
                  <a:pt x="1406" y="9965"/>
                </a:lnTo>
                <a:lnTo>
                  <a:pt x="1345" y="9924"/>
                </a:lnTo>
                <a:lnTo>
                  <a:pt x="1285" y="9883"/>
                </a:lnTo>
                <a:lnTo>
                  <a:pt x="1225" y="9839"/>
                </a:lnTo>
                <a:lnTo>
                  <a:pt x="1167" y="9794"/>
                </a:lnTo>
                <a:lnTo>
                  <a:pt x="1110" y="9749"/>
                </a:lnTo>
                <a:lnTo>
                  <a:pt x="1055" y="9702"/>
                </a:lnTo>
                <a:lnTo>
                  <a:pt x="999" y="9653"/>
                </a:lnTo>
                <a:lnTo>
                  <a:pt x="945" y="9603"/>
                </a:lnTo>
                <a:lnTo>
                  <a:pt x="893" y="9552"/>
                </a:lnTo>
                <a:lnTo>
                  <a:pt x="842" y="9500"/>
                </a:lnTo>
                <a:lnTo>
                  <a:pt x="792" y="9446"/>
                </a:lnTo>
                <a:lnTo>
                  <a:pt x="743" y="9392"/>
                </a:lnTo>
                <a:lnTo>
                  <a:pt x="696" y="9335"/>
                </a:lnTo>
                <a:lnTo>
                  <a:pt x="651" y="9278"/>
                </a:lnTo>
                <a:lnTo>
                  <a:pt x="606" y="9220"/>
                </a:lnTo>
                <a:lnTo>
                  <a:pt x="562" y="9161"/>
                </a:lnTo>
                <a:lnTo>
                  <a:pt x="521" y="9100"/>
                </a:lnTo>
                <a:lnTo>
                  <a:pt x="480" y="9039"/>
                </a:lnTo>
                <a:lnTo>
                  <a:pt x="441" y="8976"/>
                </a:lnTo>
                <a:lnTo>
                  <a:pt x="404" y="8913"/>
                </a:lnTo>
                <a:lnTo>
                  <a:pt x="367" y="8849"/>
                </a:lnTo>
                <a:lnTo>
                  <a:pt x="333" y="8784"/>
                </a:lnTo>
                <a:lnTo>
                  <a:pt x="301" y="8717"/>
                </a:lnTo>
                <a:lnTo>
                  <a:pt x="270" y="8651"/>
                </a:lnTo>
                <a:lnTo>
                  <a:pt x="239" y="8582"/>
                </a:lnTo>
                <a:lnTo>
                  <a:pt x="211" y="8513"/>
                </a:lnTo>
                <a:lnTo>
                  <a:pt x="185" y="8444"/>
                </a:lnTo>
                <a:lnTo>
                  <a:pt x="160" y="8373"/>
                </a:lnTo>
                <a:lnTo>
                  <a:pt x="136" y="8302"/>
                </a:lnTo>
                <a:lnTo>
                  <a:pt x="116" y="8230"/>
                </a:lnTo>
                <a:lnTo>
                  <a:pt x="96" y="8157"/>
                </a:lnTo>
                <a:lnTo>
                  <a:pt x="78" y="8083"/>
                </a:lnTo>
                <a:lnTo>
                  <a:pt x="61" y="8010"/>
                </a:lnTo>
                <a:lnTo>
                  <a:pt x="47" y="7935"/>
                </a:lnTo>
                <a:lnTo>
                  <a:pt x="34" y="7860"/>
                </a:lnTo>
                <a:lnTo>
                  <a:pt x="24" y="7784"/>
                </a:lnTo>
                <a:lnTo>
                  <a:pt x="16" y="7707"/>
                </a:lnTo>
                <a:lnTo>
                  <a:pt x="8" y="7630"/>
                </a:lnTo>
                <a:lnTo>
                  <a:pt x="4" y="7552"/>
                </a:lnTo>
                <a:lnTo>
                  <a:pt x="1" y="7474"/>
                </a:lnTo>
                <a:lnTo>
                  <a:pt x="0" y="7394"/>
                </a:lnTo>
                <a:lnTo>
                  <a:pt x="0" y="3050"/>
                </a:lnTo>
                <a:lnTo>
                  <a:pt x="1" y="2971"/>
                </a:lnTo>
                <a:lnTo>
                  <a:pt x="4" y="2893"/>
                </a:lnTo>
                <a:lnTo>
                  <a:pt x="8" y="2815"/>
                </a:lnTo>
                <a:lnTo>
                  <a:pt x="16" y="2738"/>
                </a:lnTo>
                <a:lnTo>
                  <a:pt x="24" y="2661"/>
                </a:lnTo>
                <a:lnTo>
                  <a:pt x="34" y="2585"/>
                </a:lnTo>
                <a:lnTo>
                  <a:pt x="47" y="2510"/>
                </a:lnTo>
                <a:lnTo>
                  <a:pt x="61" y="2435"/>
                </a:lnTo>
                <a:lnTo>
                  <a:pt x="78" y="2361"/>
                </a:lnTo>
                <a:lnTo>
                  <a:pt x="96" y="2288"/>
                </a:lnTo>
                <a:lnTo>
                  <a:pt x="116" y="2215"/>
                </a:lnTo>
                <a:lnTo>
                  <a:pt x="136" y="2143"/>
                </a:lnTo>
                <a:lnTo>
                  <a:pt x="160" y="2072"/>
                </a:lnTo>
                <a:lnTo>
                  <a:pt x="185" y="2001"/>
                </a:lnTo>
                <a:lnTo>
                  <a:pt x="211" y="1932"/>
                </a:lnTo>
                <a:lnTo>
                  <a:pt x="239" y="1863"/>
                </a:lnTo>
                <a:lnTo>
                  <a:pt x="270" y="1795"/>
                </a:lnTo>
                <a:lnTo>
                  <a:pt x="301" y="1728"/>
                </a:lnTo>
                <a:lnTo>
                  <a:pt x="333" y="1661"/>
                </a:lnTo>
                <a:lnTo>
                  <a:pt x="367" y="1596"/>
                </a:lnTo>
                <a:lnTo>
                  <a:pt x="404" y="1532"/>
                </a:lnTo>
                <a:lnTo>
                  <a:pt x="441" y="1468"/>
                </a:lnTo>
                <a:lnTo>
                  <a:pt x="480" y="1406"/>
                </a:lnTo>
                <a:lnTo>
                  <a:pt x="521" y="1345"/>
                </a:lnTo>
                <a:lnTo>
                  <a:pt x="562" y="1284"/>
                </a:lnTo>
                <a:lnTo>
                  <a:pt x="606" y="1225"/>
                </a:lnTo>
                <a:lnTo>
                  <a:pt x="651" y="1167"/>
                </a:lnTo>
                <a:lnTo>
                  <a:pt x="696" y="1109"/>
                </a:lnTo>
                <a:lnTo>
                  <a:pt x="743" y="1054"/>
                </a:lnTo>
                <a:lnTo>
                  <a:pt x="792" y="999"/>
                </a:lnTo>
                <a:lnTo>
                  <a:pt x="842" y="946"/>
                </a:lnTo>
                <a:lnTo>
                  <a:pt x="893" y="893"/>
                </a:lnTo>
                <a:lnTo>
                  <a:pt x="945" y="842"/>
                </a:lnTo>
                <a:lnTo>
                  <a:pt x="999" y="792"/>
                </a:lnTo>
                <a:lnTo>
                  <a:pt x="1055" y="744"/>
                </a:lnTo>
                <a:lnTo>
                  <a:pt x="1110" y="696"/>
                </a:lnTo>
                <a:lnTo>
                  <a:pt x="1167" y="650"/>
                </a:lnTo>
                <a:lnTo>
                  <a:pt x="1225" y="606"/>
                </a:lnTo>
                <a:lnTo>
                  <a:pt x="1285" y="563"/>
                </a:lnTo>
                <a:lnTo>
                  <a:pt x="1345" y="520"/>
                </a:lnTo>
                <a:lnTo>
                  <a:pt x="1406" y="481"/>
                </a:lnTo>
                <a:lnTo>
                  <a:pt x="1469" y="441"/>
                </a:lnTo>
                <a:lnTo>
                  <a:pt x="1532" y="404"/>
                </a:lnTo>
                <a:lnTo>
                  <a:pt x="1597" y="368"/>
                </a:lnTo>
                <a:lnTo>
                  <a:pt x="1661" y="334"/>
                </a:lnTo>
                <a:lnTo>
                  <a:pt x="1728" y="301"/>
                </a:lnTo>
                <a:lnTo>
                  <a:pt x="1795" y="270"/>
                </a:lnTo>
                <a:lnTo>
                  <a:pt x="1863" y="239"/>
                </a:lnTo>
                <a:lnTo>
                  <a:pt x="1932" y="211"/>
                </a:lnTo>
                <a:lnTo>
                  <a:pt x="2002" y="185"/>
                </a:lnTo>
                <a:lnTo>
                  <a:pt x="2073" y="160"/>
                </a:lnTo>
                <a:lnTo>
                  <a:pt x="2143" y="137"/>
                </a:lnTo>
                <a:lnTo>
                  <a:pt x="2215" y="116"/>
                </a:lnTo>
                <a:lnTo>
                  <a:pt x="2288" y="96"/>
                </a:lnTo>
                <a:lnTo>
                  <a:pt x="2362" y="78"/>
                </a:lnTo>
                <a:lnTo>
                  <a:pt x="2436" y="61"/>
                </a:lnTo>
                <a:lnTo>
                  <a:pt x="2511" y="48"/>
                </a:lnTo>
                <a:lnTo>
                  <a:pt x="2586" y="35"/>
                </a:lnTo>
                <a:lnTo>
                  <a:pt x="2662" y="24"/>
                </a:lnTo>
                <a:lnTo>
                  <a:pt x="2739" y="16"/>
                </a:lnTo>
                <a:lnTo>
                  <a:pt x="2816" y="8"/>
                </a:lnTo>
                <a:lnTo>
                  <a:pt x="2894" y="4"/>
                </a:lnTo>
                <a:lnTo>
                  <a:pt x="2972" y="1"/>
                </a:lnTo>
                <a:lnTo>
                  <a:pt x="3051" y="0"/>
                </a:lnTo>
                <a:lnTo>
                  <a:pt x="25929" y="0"/>
                </a:lnTo>
                <a:lnTo>
                  <a:pt x="26007" y="1"/>
                </a:lnTo>
                <a:lnTo>
                  <a:pt x="26086" y="4"/>
                </a:lnTo>
                <a:lnTo>
                  <a:pt x="26163" y="8"/>
                </a:lnTo>
                <a:lnTo>
                  <a:pt x="26240" y="16"/>
                </a:lnTo>
                <a:lnTo>
                  <a:pt x="26317" y="24"/>
                </a:lnTo>
                <a:lnTo>
                  <a:pt x="26393" y="35"/>
                </a:lnTo>
                <a:lnTo>
                  <a:pt x="26469" y="48"/>
                </a:lnTo>
                <a:lnTo>
                  <a:pt x="26543" y="61"/>
                </a:lnTo>
                <a:lnTo>
                  <a:pt x="26618" y="78"/>
                </a:lnTo>
                <a:lnTo>
                  <a:pt x="26691" y="96"/>
                </a:lnTo>
                <a:lnTo>
                  <a:pt x="26764" y="116"/>
                </a:lnTo>
                <a:lnTo>
                  <a:pt x="26836" y="137"/>
                </a:lnTo>
                <a:lnTo>
                  <a:pt x="26908" y="160"/>
                </a:lnTo>
                <a:lnTo>
                  <a:pt x="26977" y="185"/>
                </a:lnTo>
                <a:lnTo>
                  <a:pt x="27047" y="211"/>
                </a:lnTo>
                <a:lnTo>
                  <a:pt x="27117" y="239"/>
                </a:lnTo>
                <a:lnTo>
                  <a:pt x="27185" y="270"/>
                </a:lnTo>
                <a:lnTo>
                  <a:pt x="27251" y="301"/>
                </a:lnTo>
                <a:lnTo>
                  <a:pt x="27318" y="334"/>
                </a:lnTo>
                <a:lnTo>
                  <a:pt x="27383" y="368"/>
                </a:lnTo>
                <a:lnTo>
                  <a:pt x="27448" y="404"/>
                </a:lnTo>
                <a:lnTo>
                  <a:pt x="27510" y="441"/>
                </a:lnTo>
                <a:lnTo>
                  <a:pt x="27573" y="481"/>
                </a:lnTo>
                <a:lnTo>
                  <a:pt x="27634" y="520"/>
                </a:lnTo>
                <a:lnTo>
                  <a:pt x="27695" y="563"/>
                </a:lnTo>
                <a:lnTo>
                  <a:pt x="27754" y="606"/>
                </a:lnTo>
                <a:lnTo>
                  <a:pt x="27812" y="650"/>
                </a:lnTo>
                <a:lnTo>
                  <a:pt x="27870" y="696"/>
                </a:lnTo>
                <a:lnTo>
                  <a:pt x="27926" y="744"/>
                </a:lnTo>
                <a:lnTo>
                  <a:pt x="27980" y="792"/>
                </a:lnTo>
                <a:lnTo>
                  <a:pt x="28034" y="842"/>
                </a:lnTo>
                <a:lnTo>
                  <a:pt x="28086" y="893"/>
                </a:lnTo>
                <a:lnTo>
                  <a:pt x="28137" y="946"/>
                </a:lnTo>
                <a:lnTo>
                  <a:pt x="28187" y="999"/>
                </a:lnTo>
                <a:lnTo>
                  <a:pt x="28236" y="1054"/>
                </a:lnTo>
                <a:lnTo>
                  <a:pt x="28283" y="1109"/>
                </a:lnTo>
                <a:lnTo>
                  <a:pt x="28330" y="1167"/>
                </a:lnTo>
                <a:lnTo>
                  <a:pt x="28373" y="1225"/>
                </a:lnTo>
                <a:lnTo>
                  <a:pt x="28417" y="1284"/>
                </a:lnTo>
                <a:lnTo>
                  <a:pt x="28459" y="1345"/>
                </a:lnTo>
                <a:lnTo>
                  <a:pt x="28499" y="1406"/>
                </a:lnTo>
                <a:lnTo>
                  <a:pt x="28538" y="1468"/>
                </a:lnTo>
                <a:lnTo>
                  <a:pt x="28575" y="1532"/>
                </a:lnTo>
                <a:lnTo>
                  <a:pt x="28612" y="1596"/>
                </a:lnTo>
                <a:lnTo>
                  <a:pt x="28646" y="1661"/>
                </a:lnTo>
                <a:lnTo>
                  <a:pt x="28680" y="1728"/>
                </a:lnTo>
                <a:lnTo>
                  <a:pt x="28711" y="1795"/>
                </a:lnTo>
                <a:lnTo>
                  <a:pt x="28740" y="1863"/>
                </a:lnTo>
                <a:lnTo>
                  <a:pt x="28768" y="1932"/>
                </a:lnTo>
                <a:lnTo>
                  <a:pt x="28795" y="2001"/>
                </a:lnTo>
                <a:lnTo>
                  <a:pt x="28820" y="2072"/>
                </a:lnTo>
                <a:lnTo>
                  <a:pt x="28843" y="2143"/>
                </a:lnTo>
                <a:lnTo>
                  <a:pt x="28865" y="2215"/>
                </a:lnTo>
                <a:lnTo>
                  <a:pt x="28884" y="2288"/>
                </a:lnTo>
                <a:lnTo>
                  <a:pt x="28902" y="2361"/>
                </a:lnTo>
                <a:lnTo>
                  <a:pt x="28918" y="2435"/>
                </a:lnTo>
                <a:lnTo>
                  <a:pt x="28933" y="2510"/>
                </a:lnTo>
                <a:lnTo>
                  <a:pt x="28945" y="2585"/>
                </a:lnTo>
                <a:lnTo>
                  <a:pt x="28955" y="2661"/>
                </a:lnTo>
                <a:lnTo>
                  <a:pt x="28965" y="2738"/>
                </a:lnTo>
                <a:lnTo>
                  <a:pt x="28971" y="2815"/>
                </a:lnTo>
                <a:lnTo>
                  <a:pt x="28976" y="2893"/>
                </a:lnTo>
                <a:lnTo>
                  <a:pt x="28979" y="2971"/>
                </a:lnTo>
                <a:lnTo>
                  <a:pt x="28980" y="3050"/>
                </a:lnTo>
                <a:lnTo>
                  <a:pt x="28980" y="5222"/>
                </a:lnTo>
                <a:lnTo>
                  <a:pt x="28979" y="5273"/>
                </a:lnTo>
                <a:lnTo>
                  <a:pt x="28978" y="5323"/>
                </a:lnTo>
                <a:lnTo>
                  <a:pt x="28974" y="5373"/>
                </a:lnTo>
                <a:lnTo>
                  <a:pt x="28969" y="5422"/>
                </a:lnTo>
                <a:lnTo>
                  <a:pt x="28965" y="5447"/>
                </a:lnTo>
                <a:lnTo>
                  <a:pt x="28961" y="5471"/>
                </a:lnTo>
                <a:lnTo>
                  <a:pt x="28955" y="5495"/>
                </a:lnTo>
                <a:lnTo>
                  <a:pt x="28950" y="5518"/>
                </a:lnTo>
                <a:lnTo>
                  <a:pt x="28943" y="5542"/>
                </a:lnTo>
                <a:lnTo>
                  <a:pt x="28936" y="5565"/>
                </a:lnTo>
                <a:lnTo>
                  <a:pt x="28927" y="5588"/>
                </a:lnTo>
                <a:lnTo>
                  <a:pt x="28918" y="5610"/>
                </a:lnTo>
                <a:lnTo>
                  <a:pt x="28825" y="5605"/>
                </a:lnTo>
                <a:lnTo>
                  <a:pt x="28733" y="5603"/>
                </a:lnTo>
                <a:lnTo>
                  <a:pt x="28640" y="5603"/>
                </a:lnTo>
                <a:lnTo>
                  <a:pt x="28548" y="5605"/>
                </a:lnTo>
                <a:lnTo>
                  <a:pt x="28456" y="5610"/>
                </a:lnTo>
                <a:lnTo>
                  <a:pt x="28364" y="5617"/>
                </a:lnTo>
                <a:lnTo>
                  <a:pt x="28274" y="5625"/>
                </a:lnTo>
                <a:lnTo>
                  <a:pt x="28183" y="5637"/>
                </a:lnTo>
                <a:lnTo>
                  <a:pt x="28092" y="5649"/>
                </a:lnTo>
                <a:lnTo>
                  <a:pt x="28003" y="5665"/>
                </a:lnTo>
                <a:lnTo>
                  <a:pt x="27913" y="5682"/>
                </a:lnTo>
                <a:lnTo>
                  <a:pt x="27825" y="5702"/>
                </a:lnTo>
                <a:lnTo>
                  <a:pt x="27737" y="5725"/>
                </a:lnTo>
                <a:lnTo>
                  <a:pt x="27650" y="5749"/>
                </a:lnTo>
                <a:lnTo>
                  <a:pt x="27564" y="5776"/>
                </a:lnTo>
                <a:lnTo>
                  <a:pt x="27478" y="5805"/>
                </a:lnTo>
                <a:lnTo>
                  <a:pt x="27437" y="5821"/>
                </a:lnTo>
                <a:lnTo>
                  <a:pt x="27394" y="5836"/>
                </a:lnTo>
                <a:lnTo>
                  <a:pt x="27352" y="5853"/>
                </a:lnTo>
                <a:lnTo>
                  <a:pt x="27311" y="5870"/>
                </a:lnTo>
                <a:lnTo>
                  <a:pt x="27269" y="5887"/>
                </a:lnTo>
                <a:lnTo>
                  <a:pt x="27228" y="5906"/>
                </a:lnTo>
                <a:lnTo>
                  <a:pt x="27187" y="5925"/>
                </a:lnTo>
                <a:lnTo>
                  <a:pt x="27147" y="5945"/>
                </a:lnTo>
                <a:lnTo>
                  <a:pt x="27107" y="5964"/>
                </a:lnTo>
                <a:lnTo>
                  <a:pt x="27066" y="5985"/>
                </a:lnTo>
                <a:lnTo>
                  <a:pt x="27026" y="6007"/>
                </a:lnTo>
                <a:lnTo>
                  <a:pt x="26988" y="6029"/>
                </a:lnTo>
                <a:lnTo>
                  <a:pt x="26948" y="6051"/>
                </a:lnTo>
                <a:lnTo>
                  <a:pt x="26910" y="6075"/>
                </a:lnTo>
                <a:lnTo>
                  <a:pt x="26871" y="6098"/>
                </a:lnTo>
                <a:lnTo>
                  <a:pt x="26833" y="6123"/>
                </a:lnTo>
                <a:lnTo>
                  <a:pt x="26795" y="6148"/>
                </a:lnTo>
                <a:lnTo>
                  <a:pt x="26758" y="6173"/>
                </a:lnTo>
                <a:lnTo>
                  <a:pt x="26721" y="6199"/>
                </a:lnTo>
                <a:lnTo>
                  <a:pt x="26684" y="6226"/>
                </a:lnTo>
                <a:lnTo>
                  <a:pt x="26648" y="6253"/>
                </a:lnTo>
                <a:lnTo>
                  <a:pt x="26612" y="6281"/>
                </a:lnTo>
                <a:lnTo>
                  <a:pt x="26577" y="6309"/>
                </a:lnTo>
                <a:lnTo>
                  <a:pt x="26541" y="6338"/>
                </a:lnTo>
                <a:lnTo>
                  <a:pt x="26507" y="6368"/>
                </a:lnTo>
                <a:lnTo>
                  <a:pt x="26473" y="6398"/>
                </a:lnTo>
                <a:lnTo>
                  <a:pt x="26438" y="6430"/>
                </a:lnTo>
                <a:lnTo>
                  <a:pt x="26405" y="6462"/>
                </a:lnTo>
                <a:lnTo>
                  <a:pt x="26372" y="6494"/>
                </a:lnTo>
                <a:lnTo>
                  <a:pt x="26339" y="6526"/>
                </a:lnTo>
                <a:lnTo>
                  <a:pt x="26307" y="6560"/>
                </a:lnTo>
                <a:lnTo>
                  <a:pt x="26275" y="6594"/>
                </a:lnTo>
                <a:lnTo>
                  <a:pt x="26232" y="6643"/>
                </a:lnTo>
                <a:lnTo>
                  <a:pt x="26191" y="6694"/>
                </a:lnTo>
                <a:lnTo>
                  <a:pt x="26152" y="6744"/>
                </a:lnTo>
                <a:lnTo>
                  <a:pt x="26113" y="6796"/>
                </a:lnTo>
                <a:lnTo>
                  <a:pt x="26076" y="6848"/>
                </a:lnTo>
                <a:lnTo>
                  <a:pt x="26041" y="6901"/>
                </a:lnTo>
                <a:lnTo>
                  <a:pt x="26006" y="6954"/>
                </a:lnTo>
                <a:lnTo>
                  <a:pt x="25973" y="7008"/>
                </a:lnTo>
                <a:lnTo>
                  <a:pt x="25942" y="7063"/>
                </a:lnTo>
                <a:lnTo>
                  <a:pt x="25911" y="7119"/>
                </a:lnTo>
                <a:lnTo>
                  <a:pt x="25882" y="7174"/>
                </a:lnTo>
                <a:lnTo>
                  <a:pt x="25855" y="7231"/>
                </a:lnTo>
                <a:lnTo>
                  <a:pt x="25829" y="7287"/>
                </a:lnTo>
                <a:lnTo>
                  <a:pt x="25804" y="7344"/>
                </a:lnTo>
                <a:lnTo>
                  <a:pt x="25780" y="7403"/>
                </a:lnTo>
                <a:lnTo>
                  <a:pt x="25758" y="7461"/>
                </a:lnTo>
                <a:lnTo>
                  <a:pt x="25738" y="7519"/>
                </a:lnTo>
                <a:lnTo>
                  <a:pt x="25719" y="7578"/>
                </a:lnTo>
                <a:lnTo>
                  <a:pt x="25701" y="7637"/>
                </a:lnTo>
                <a:lnTo>
                  <a:pt x="25684" y="7697"/>
                </a:lnTo>
                <a:lnTo>
                  <a:pt x="25669" y="7757"/>
                </a:lnTo>
                <a:lnTo>
                  <a:pt x="25655" y="7817"/>
                </a:lnTo>
                <a:lnTo>
                  <a:pt x="25643" y="7877"/>
                </a:lnTo>
                <a:lnTo>
                  <a:pt x="25631" y="7938"/>
                </a:lnTo>
                <a:lnTo>
                  <a:pt x="25622" y="7998"/>
                </a:lnTo>
                <a:lnTo>
                  <a:pt x="25614" y="8058"/>
                </a:lnTo>
                <a:lnTo>
                  <a:pt x="25606" y="8120"/>
                </a:lnTo>
                <a:lnTo>
                  <a:pt x="25601" y="8180"/>
                </a:lnTo>
                <a:lnTo>
                  <a:pt x="25597" y="8242"/>
                </a:lnTo>
                <a:lnTo>
                  <a:pt x="25595" y="8303"/>
                </a:lnTo>
                <a:lnTo>
                  <a:pt x="25593" y="8363"/>
                </a:lnTo>
                <a:lnTo>
                  <a:pt x="25593" y="8425"/>
                </a:lnTo>
                <a:lnTo>
                  <a:pt x="25595" y="8486"/>
                </a:lnTo>
                <a:lnTo>
                  <a:pt x="25597" y="8547"/>
                </a:lnTo>
                <a:lnTo>
                  <a:pt x="25601" y="8608"/>
                </a:lnTo>
                <a:lnTo>
                  <a:pt x="25607" y="8668"/>
                </a:lnTo>
                <a:lnTo>
                  <a:pt x="25614" y="8729"/>
                </a:lnTo>
                <a:lnTo>
                  <a:pt x="25622" y="8789"/>
                </a:lnTo>
                <a:lnTo>
                  <a:pt x="25632" y="8849"/>
                </a:lnTo>
                <a:lnTo>
                  <a:pt x="25644" y="8910"/>
                </a:lnTo>
                <a:lnTo>
                  <a:pt x="25656" y="8969"/>
                </a:lnTo>
                <a:lnTo>
                  <a:pt x="25670" y="9028"/>
                </a:lnTo>
                <a:lnTo>
                  <a:pt x="25686" y="9088"/>
                </a:lnTo>
                <a:lnTo>
                  <a:pt x="25702" y="9146"/>
                </a:lnTo>
                <a:lnTo>
                  <a:pt x="25721" y="9204"/>
                </a:lnTo>
                <a:lnTo>
                  <a:pt x="25740" y="9263"/>
                </a:lnTo>
                <a:lnTo>
                  <a:pt x="25762" y="9320"/>
                </a:lnTo>
                <a:lnTo>
                  <a:pt x="25783" y="9377"/>
                </a:lnTo>
                <a:lnTo>
                  <a:pt x="25807" y="9434"/>
                </a:lnTo>
                <a:lnTo>
                  <a:pt x="25832" y="9490"/>
                </a:lnTo>
                <a:lnTo>
                  <a:pt x="25859" y="9546"/>
                </a:lnTo>
                <a:lnTo>
                  <a:pt x="25888" y="9601"/>
                </a:lnTo>
                <a:lnTo>
                  <a:pt x="25917" y="9655"/>
                </a:lnTo>
                <a:lnTo>
                  <a:pt x="25948" y="9709"/>
                </a:lnTo>
                <a:lnTo>
                  <a:pt x="25980" y="9762"/>
                </a:lnTo>
                <a:lnTo>
                  <a:pt x="26015" y="9815"/>
                </a:lnTo>
                <a:lnTo>
                  <a:pt x="26050" y="9867"/>
                </a:lnTo>
                <a:lnTo>
                  <a:pt x="26086" y="9918"/>
                </a:lnTo>
                <a:lnTo>
                  <a:pt x="26124" y="9969"/>
                </a:lnTo>
                <a:lnTo>
                  <a:pt x="26163" y="10018"/>
                </a:lnTo>
                <a:lnTo>
                  <a:pt x="26205" y="10067"/>
                </a:lnTo>
                <a:lnTo>
                  <a:pt x="26247" y="10116"/>
                </a:lnTo>
                <a:lnTo>
                  <a:pt x="26290" y="10163"/>
                </a:lnTo>
                <a:lnTo>
                  <a:pt x="26336" y="10210"/>
                </a:lnTo>
                <a:lnTo>
                  <a:pt x="26383" y="10254"/>
                </a:lnTo>
                <a:lnTo>
                  <a:pt x="26430" y="10298"/>
                </a:lnTo>
                <a:lnTo>
                  <a:pt x="26479" y="10340"/>
                </a:lnTo>
                <a:lnTo>
                  <a:pt x="26528" y="10380"/>
                </a:lnTo>
                <a:lnTo>
                  <a:pt x="26579" y="10419"/>
                </a:lnTo>
                <a:lnTo>
                  <a:pt x="26630" y="10456"/>
                </a:lnTo>
                <a:lnTo>
                  <a:pt x="26682" y="10492"/>
                </a:lnTo>
                <a:lnTo>
                  <a:pt x="26735" y="10525"/>
                </a:lnTo>
                <a:lnTo>
                  <a:pt x="26788" y="10557"/>
                </a:lnTo>
                <a:lnTo>
                  <a:pt x="26843" y="10588"/>
                </a:lnTo>
                <a:lnTo>
                  <a:pt x="26897" y="10618"/>
                </a:lnTo>
                <a:lnTo>
                  <a:pt x="26954" y="10645"/>
                </a:lnTo>
                <a:lnTo>
                  <a:pt x="27010" y="10671"/>
                </a:lnTo>
                <a:lnTo>
                  <a:pt x="27067" y="10695"/>
                </a:lnTo>
                <a:lnTo>
                  <a:pt x="27124" y="10718"/>
                </a:lnTo>
                <a:lnTo>
                  <a:pt x="27182" y="10738"/>
                </a:lnTo>
                <a:lnTo>
                  <a:pt x="27240" y="10758"/>
                </a:lnTo>
                <a:lnTo>
                  <a:pt x="27298" y="10776"/>
                </a:lnTo>
                <a:lnTo>
                  <a:pt x="27357" y="10792"/>
                </a:lnTo>
                <a:lnTo>
                  <a:pt x="27417" y="10807"/>
                </a:lnTo>
                <a:lnTo>
                  <a:pt x="27476" y="10821"/>
                </a:lnTo>
                <a:lnTo>
                  <a:pt x="27535" y="10832"/>
                </a:lnTo>
                <a:lnTo>
                  <a:pt x="27596" y="10841"/>
                </a:lnTo>
                <a:lnTo>
                  <a:pt x="27655" y="10850"/>
                </a:lnTo>
                <a:lnTo>
                  <a:pt x="27716" y="10857"/>
                </a:lnTo>
                <a:lnTo>
                  <a:pt x="27776" y="10862"/>
                </a:lnTo>
                <a:lnTo>
                  <a:pt x="27836" y="10865"/>
                </a:lnTo>
                <a:lnTo>
                  <a:pt x="27897" y="10867"/>
                </a:lnTo>
                <a:lnTo>
                  <a:pt x="27956" y="10868"/>
                </a:lnTo>
                <a:lnTo>
                  <a:pt x="28016" y="10867"/>
                </a:lnTo>
                <a:lnTo>
                  <a:pt x="28077" y="10864"/>
                </a:lnTo>
                <a:lnTo>
                  <a:pt x="28136" y="10860"/>
                </a:lnTo>
                <a:lnTo>
                  <a:pt x="28195" y="10854"/>
                </a:lnTo>
                <a:lnTo>
                  <a:pt x="28255" y="10847"/>
                </a:lnTo>
                <a:lnTo>
                  <a:pt x="28314" y="10838"/>
                </a:lnTo>
                <a:lnTo>
                  <a:pt x="28372" y="10828"/>
                </a:lnTo>
                <a:lnTo>
                  <a:pt x="28431" y="10815"/>
                </a:lnTo>
                <a:lnTo>
                  <a:pt x="28488" y="10802"/>
                </a:lnTo>
                <a:lnTo>
                  <a:pt x="28545" y="10786"/>
                </a:lnTo>
                <a:lnTo>
                  <a:pt x="28603" y="10770"/>
                </a:lnTo>
                <a:lnTo>
                  <a:pt x="28659" y="10752"/>
                </a:lnTo>
                <a:lnTo>
                  <a:pt x="28714" y="10732"/>
                </a:lnTo>
                <a:lnTo>
                  <a:pt x="28769" y="10710"/>
                </a:lnTo>
                <a:lnTo>
                  <a:pt x="28823" y="10687"/>
                </a:lnTo>
                <a:lnTo>
                  <a:pt x="28877" y="10662"/>
                </a:lnTo>
                <a:lnTo>
                  <a:pt x="28930" y="10636"/>
                </a:lnTo>
                <a:lnTo>
                  <a:pt x="28983" y="10609"/>
                </a:lnTo>
                <a:lnTo>
                  <a:pt x="29034" y="10580"/>
                </a:lnTo>
                <a:lnTo>
                  <a:pt x="29083" y="10549"/>
                </a:lnTo>
                <a:lnTo>
                  <a:pt x="29133" y="10517"/>
                </a:lnTo>
                <a:lnTo>
                  <a:pt x="29181" y="10482"/>
                </a:lnTo>
                <a:lnTo>
                  <a:pt x="29229" y="10447"/>
                </a:lnTo>
                <a:lnTo>
                  <a:pt x="29276" y="10411"/>
                </a:lnTo>
                <a:lnTo>
                  <a:pt x="29321" y="10372"/>
                </a:lnTo>
                <a:lnTo>
                  <a:pt x="29366" y="10332"/>
                </a:lnTo>
                <a:lnTo>
                  <a:pt x="29408" y="10291"/>
                </a:lnTo>
                <a:lnTo>
                  <a:pt x="29450" y="10247"/>
                </a:lnTo>
                <a:lnTo>
                  <a:pt x="29491" y="10202"/>
                </a:lnTo>
                <a:lnTo>
                  <a:pt x="29530" y="10157"/>
                </a:lnTo>
                <a:lnTo>
                  <a:pt x="29569" y="10109"/>
                </a:lnTo>
                <a:lnTo>
                  <a:pt x="29605" y="10060"/>
                </a:lnTo>
                <a:lnTo>
                  <a:pt x="29640" y="10009"/>
                </a:lnTo>
                <a:lnTo>
                  <a:pt x="29674" y="9957"/>
                </a:lnTo>
                <a:lnTo>
                  <a:pt x="29707" y="9903"/>
                </a:lnTo>
                <a:lnTo>
                  <a:pt x="29727" y="9868"/>
                </a:lnTo>
                <a:lnTo>
                  <a:pt x="29746" y="9833"/>
                </a:lnTo>
                <a:lnTo>
                  <a:pt x="29764" y="9798"/>
                </a:lnTo>
                <a:lnTo>
                  <a:pt x="29783" y="9761"/>
                </a:lnTo>
                <a:lnTo>
                  <a:pt x="29800" y="9726"/>
                </a:lnTo>
                <a:lnTo>
                  <a:pt x="29817" y="9688"/>
                </a:lnTo>
                <a:lnTo>
                  <a:pt x="29833" y="9652"/>
                </a:lnTo>
                <a:lnTo>
                  <a:pt x="29850" y="9614"/>
                </a:lnTo>
                <a:lnTo>
                  <a:pt x="29864" y="9577"/>
                </a:lnTo>
                <a:lnTo>
                  <a:pt x="29879" y="9538"/>
                </a:lnTo>
                <a:lnTo>
                  <a:pt x="29893" y="9501"/>
                </a:lnTo>
                <a:lnTo>
                  <a:pt x="29906" y="9462"/>
                </a:lnTo>
                <a:lnTo>
                  <a:pt x="29918" y="9424"/>
                </a:lnTo>
                <a:lnTo>
                  <a:pt x="29931" y="9384"/>
                </a:lnTo>
                <a:lnTo>
                  <a:pt x="29942" y="9346"/>
                </a:lnTo>
                <a:lnTo>
                  <a:pt x="29953" y="9306"/>
                </a:lnTo>
                <a:lnTo>
                  <a:pt x="29962" y="9267"/>
                </a:lnTo>
                <a:lnTo>
                  <a:pt x="29971" y="9227"/>
                </a:lnTo>
                <a:lnTo>
                  <a:pt x="29980" y="9188"/>
                </a:lnTo>
                <a:lnTo>
                  <a:pt x="29988" y="9147"/>
                </a:lnTo>
                <a:lnTo>
                  <a:pt x="29994" y="9108"/>
                </a:lnTo>
                <a:lnTo>
                  <a:pt x="30001" y="9068"/>
                </a:lnTo>
                <a:lnTo>
                  <a:pt x="30006" y="9027"/>
                </a:lnTo>
                <a:lnTo>
                  <a:pt x="30011" y="8988"/>
                </a:lnTo>
                <a:lnTo>
                  <a:pt x="30015" y="8947"/>
                </a:lnTo>
                <a:lnTo>
                  <a:pt x="30018" y="8908"/>
                </a:lnTo>
                <a:lnTo>
                  <a:pt x="30020" y="8867"/>
                </a:lnTo>
                <a:lnTo>
                  <a:pt x="30021" y="8827"/>
                </a:lnTo>
                <a:lnTo>
                  <a:pt x="30023" y="8787"/>
                </a:lnTo>
                <a:lnTo>
                  <a:pt x="30023" y="8747"/>
                </a:lnTo>
                <a:lnTo>
                  <a:pt x="30021" y="8707"/>
                </a:lnTo>
                <a:lnTo>
                  <a:pt x="30019" y="8667"/>
                </a:lnTo>
                <a:lnTo>
                  <a:pt x="30017" y="8628"/>
                </a:lnTo>
                <a:lnTo>
                  <a:pt x="30013" y="8588"/>
                </a:lnTo>
                <a:lnTo>
                  <a:pt x="30009" y="8549"/>
                </a:lnTo>
                <a:lnTo>
                  <a:pt x="30004" y="8509"/>
                </a:lnTo>
                <a:lnTo>
                  <a:pt x="29998" y="8471"/>
                </a:lnTo>
                <a:lnTo>
                  <a:pt x="29990" y="8432"/>
                </a:lnTo>
                <a:lnTo>
                  <a:pt x="29982" y="8394"/>
                </a:lnTo>
                <a:lnTo>
                  <a:pt x="29974" y="8355"/>
                </a:lnTo>
                <a:lnTo>
                  <a:pt x="29963" y="8317"/>
                </a:lnTo>
                <a:lnTo>
                  <a:pt x="29953" y="8279"/>
                </a:lnTo>
                <a:lnTo>
                  <a:pt x="29941" y="8242"/>
                </a:lnTo>
                <a:lnTo>
                  <a:pt x="29928" y="8204"/>
                </a:lnTo>
                <a:lnTo>
                  <a:pt x="29914" y="8168"/>
                </a:lnTo>
                <a:lnTo>
                  <a:pt x="29900" y="8130"/>
                </a:lnTo>
                <a:lnTo>
                  <a:pt x="29884" y="8095"/>
                </a:lnTo>
                <a:lnTo>
                  <a:pt x="29867" y="8058"/>
                </a:lnTo>
                <a:lnTo>
                  <a:pt x="29850" y="8023"/>
                </a:lnTo>
                <a:lnTo>
                  <a:pt x="29831" y="7989"/>
                </a:lnTo>
                <a:lnTo>
                  <a:pt x="29811" y="7954"/>
                </a:lnTo>
                <a:lnTo>
                  <a:pt x="29790" y="7920"/>
                </a:lnTo>
                <a:lnTo>
                  <a:pt x="29767" y="7887"/>
                </a:lnTo>
                <a:lnTo>
                  <a:pt x="29745" y="7853"/>
                </a:lnTo>
                <a:lnTo>
                  <a:pt x="29721" y="7821"/>
                </a:lnTo>
                <a:lnTo>
                  <a:pt x="29696" y="7789"/>
                </a:lnTo>
                <a:lnTo>
                  <a:pt x="29670" y="7758"/>
                </a:lnTo>
                <a:lnTo>
                  <a:pt x="29643" y="7726"/>
                </a:lnTo>
                <a:lnTo>
                  <a:pt x="29613" y="7696"/>
                </a:lnTo>
                <a:lnTo>
                  <a:pt x="29584" y="7666"/>
                </a:lnTo>
                <a:lnTo>
                  <a:pt x="29553" y="7637"/>
                </a:lnTo>
                <a:lnTo>
                  <a:pt x="29522" y="7609"/>
                </a:lnTo>
                <a:lnTo>
                  <a:pt x="29488" y="7581"/>
                </a:lnTo>
                <a:lnTo>
                  <a:pt x="29454" y="7554"/>
                </a:lnTo>
                <a:lnTo>
                  <a:pt x="29417" y="7517"/>
                </a:lnTo>
                <a:lnTo>
                  <a:pt x="29384" y="7487"/>
                </a:lnTo>
                <a:lnTo>
                  <a:pt x="29355" y="7461"/>
                </a:lnTo>
                <a:lnTo>
                  <a:pt x="29331" y="7439"/>
                </a:lnTo>
                <a:lnTo>
                  <a:pt x="29297" y="7412"/>
                </a:lnTo>
                <a:lnTo>
                  <a:pt x="29285" y="7403"/>
                </a:lnTo>
                <a:close/>
              </a:path>
            </a:pathLst>
          </a:custGeom>
          <a:solidFill>
            <a:srgbClr val="D8E6F5"/>
          </a:solidFill>
          <a:ln w="38100">
            <a:solidFill>
              <a:schemeClr val="bg1"/>
            </a:solidFill>
            <a:round/>
            <a:headEnd/>
            <a:tailEnd/>
          </a:ln>
          <a:effectLst>
            <a:outerShdw blurRad="50800" dist="38100" dir="2700000" algn="tl" rotWithShape="0">
              <a:prstClr val="black">
                <a:alpha val="40000"/>
              </a:prstClr>
            </a:outerShdw>
          </a:effectLst>
        </p:spPr>
        <p:txBody>
          <a:bodyPr rIns="252000" anchor="ctr">
            <a:normAutofit/>
          </a:bodyPr>
          <a:lstStyle/>
          <a:p>
            <a:pPr>
              <a:defRPr/>
            </a:pPr>
            <a:endParaRPr lang="zh-CN" altLang="en-US" sz="3200" b="1" dirty="0">
              <a:solidFill>
                <a:schemeClr val="accent6">
                  <a:lumMod val="50000"/>
                </a:schemeClr>
              </a:solidFill>
              <a:latin typeface="UTM Avo" panose="02040603050506020204" pitchFamily="18" charset="0"/>
              <a:ea typeface="微软雅黑" panose="020B0503020204020204" pitchFamily="34" charset="-122"/>
              <a:cs typeface="+mn-ea"/>
              <a:sym typeface="+mn-lt"/>
            </a:endParaRPr>
          </a:p>
        </p:txBody>
      </p:sp>
      <p:sp>
        <p:nvSpPr>
          <p:cNvPr id="45" name="TextBox 44">
            <a:extLst>
              <a:ext uri="{FF2B5EF4-FFF2-40B4-BE49-F238E27FC236}">
                <a16:creationId xmlns:a16="http://schemas.microsoft.com/office/drawing/2014/main" id="{E472E0DA-7211-474D-B23B-5C3D6229473C}"/>
              </a:ext>
            </a:extLst>
          </p:cNvPr>
          <p:cNvSpPr txBox="1"/>
          <p:nvPr/>
        </p:nvSpPr>
        <p:spPr>
          <a:xfrm>
            <a:off x="755965" y="2031232"/>
            <a:ext cx="3432875" cy="769441"/>
          </a:xfrm>
          <a:prstGeom prst="rect">
            <a:avLst/>
          </a:prstGeom>
          <a:noFill/>
        </p:spPr>
        <p:txBody>
          <a:bodyPr wrap="square">
            <a:spAutoFit/>
          </a:bodyPr>
          <a:lstStyle/>
          <a:p>
            <a:pPr>
              <a:defRPr/>
            </a:pPr>
            <a:r>
              <a:rPr lang="en-US" altLang="zh-CN" sz="4400" b="1" dirty="0">
                <a:solidFill>
                  <a:schemeClr val="accent6">
                    <a:lumMod val="50000"/>
                  </a:schemeClr>
                </a:solidFill>
                <a:latin typeface="UTM Avo" panose="02040603050506020204" pitchFamily="18" charset="0"/>
                <a:ea typeface="微软雅黑" panose="020B0503020204020204" pitchFamily="34" charset="-122"/>
                <a:cs typeface="+mn-ea"/>
                <a:sym typeface="+mn-lt"/>
              </a:rPr>
              <a:t>Bài 2: </a:t>
            </a:r>
            <a:r>
              <a:rPr lang="en-US" altLang="zh-CN" sz="4400" b="1" dirty="0" err="1">
                <a:solidFill>
                  <a:schemeClr val="accent6">
                    <a:lumMod val="50000"/>
                  </a:schemeClr>
                </a:solidFill>
                <a:latin typeface="UTM Avo" panose="02040603050506020204" pitchFamily="18" charset="0"/>
                <a:ea typeface="微软雅黑" panose="020B0503020204020204" pitchFamily="34" charset="-122"/>
                <a:cs typeface="+mn-ea"/>
                <a:sym typeface="+mn-lt"/>
              </a:rPr>
              <a:t>Tính</a:t>
            </a:r>
            <a:endParaRPr lang="zh-CN" altLang="en-US" sz="4400" b="1" dirty="0">
              <a:solidFill>
                <a:schemeClr val="accent6">
                  <a:lumMod val="50000"/>
                </a:schemeClr>
              </a:solidFill>
              <a:latin typeface="UTM Avo" panose="02040603050506020204" pitchFamily="18" charset="0"/>
              <a:ea typeface="微软雅黑" panose="020B0503020204020204" pitchFamily="34" charset="-122"/>
              <a:cs typeface="+mn-ea"/>
              <a:sym typeface="+mn-lt"/>
            </a:endParaRPr>
          </a:p>
        </p:txBody>
      </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7DA5E2CA-F789-4CE7-B158-6FDF4325C73C}"/>
                  </a:ext>
                </a:extLst>
              </p:cNvPr>
              <p:cNvSpPr txBox="1"/>
              <p:nvPr/>
            </p:nvSpPr>
            <p:spPr>
              <a:xfrm>
                <a:off x="1245439" y="3134955"/>
                <a:ext cx="2973884" cy="1574790"/>
              </a:xfrm>
              <a:prstGeom prst="rect">
                <a:avLst/>
              </a:prstGeom>
              <a:noFill/>
            </p:spPr>
            <p:txBody>
              <a:bodyPr wrap="square">
                <a:spAutoFit/>
              </a:bodyPr>
              <a:lstStyle/>
              <a:p>
                <a:r>
                  <a:rPr lang="en-US" sz="4400" b="1" dirty="0">
                    <a:solidFill>
                      <a:schemeClr val="tx1"/>
                    </a:solidFill>
                    <a:latin typeface="UTM Avo" panose="02040603050506020204" pitchFamily="18" charset="0"/>
                  </a:rPr>
                  <a:t>a) </a:t>
                </a:r>
                <a14:m>
                  <m:oMath xmlns:m="http://schemas.openxmlformats.org/officeDocument/2006/math">
                    <m:f>
                      <m:fPr>
                        <m:ctrlPr>
                          <a:rPr lang="en-US" sz="6600" b="1" i="1">
                            <a:solidFill>
                              <a:schemeClr val="tx1"/>
                            </a:solidFill>
                            <a:latin typeface="Cambria Math" panose="02040503050406030204" pitchFamily="18" charset="0"/>
                          </a:rPr>
                        </m:ctrlPr>
                      </m:fPr>
                      <m:num>
                        <m:r>
                          <a:rPr lang="en-US" sz="6600" b="1" i="1" smtClean="0">
                            <a:solidFill>
                              <a:schemeClr val="tx1"/>
                            </a:solidFill>
                            <a:latin typeface="Cambria Math" panose="02040503050406030204" pitchFamily="18" charset="0"/>
                          </a:rPr>
                          <m:t>𝟑</m:t>
                        </m:r>
                      </m:num>
                      <m:den>
                        <m:r>
                          <a:rPr lang="en-US" sz="6600" b="1" i="1" smtClean="0">
                            <a:solidFill>
                              <a:schemeClr val="tx1"/>
                            </a:solidFill>
                            <a:latin typeface="Cambria Math" panose="02040503050406030204" pitchFamily="18" charset="0"/>
                          </a:rPr>
                          <m:t>𝟕</m:t>
                        </m:r>
                      </m:den>
                    </m:f>
                  </m:oMath>
                </a14:m>
                <a:r>
                  <a:rPr lang="en-US" sz="6600" b="1" dirty="0">
                    <a:solidFill>
                      <a:schemeClr val="tx1"/>
                    </a:solidFill>
                    <a:latin typeface="UTM Avo" panose="02040603050506020204" pitchFamily="18" charset="0"/>
                  </a:rPr>
                  <a:t> : </a:t>
                </a:r>
                <a14:m>
                  <m:oMath xmlns:m="http://schemas.openxmlformats.org/officeDocument/2006/math">
                    <m:f>
                      <m:fPr>
                        <m:ctrlPr>
                          <a:rPr lang="en-US" sz="6600" b="1" i="1" smtClean="0">
                            <a:solidFill>
                              <a:schemeClr val="tx1"/>
                            </a:solidFill>
                            <a:latin typeface="Cambria Math" panose="02040503050406030204" pitchFamily="18" charset="0"/>
                          </a:rPr>
                        </m:ctrlPr>
                      </m:fPr>
                      <m:num>
                        <m:r>
                          <a:rPr lang="en-US" sz="6600" b="1" i="1" smtClean="0">
                            <a:solidFill>
                              <a:schemeClr val="tx1"/>
                            </a:solidFill>
                            <a:latin typeface="Cambria Math" panose="02040503050406030204" pitchFamily="18" charset="0"/>
                          </a:rPr>
                          <m:t>𝟓</m:t>
                        </m:r>
                      </m:num>
                      <m:den>
                        <m:r>
                          <a:rPr lang="en-US" sz="6600" b="1" i="1" smtClean="0">
                            <a:solidFill>
                              <a:schemeClr val="tx1"/>
                            </a:solidFill>
                            <a:latin typeface="Cambria Math" panose="02040503050406030204" pitchFamily="18" charset="0"/>
                          </a:rPr>
                          <m:t>𝟖</m:t>
                        </m:r>
                      </m:den>
                    </m:f>
                  </m:oMath>
                </a14:m>
                <a:r>
                  <a:rPr lang="en-US" sz="6600" b="1" dirty="0">
                    <a:solidFill>
                      <a:schemeClr val="tx1"/>
                    </a:solidFill>
                    <a:latin typeface="UTM Avo" panose="02040603050506020204" pitchFamily="18" charset="0"/>
                  </a:rPr>
                  <a:t> </a:t>
                </a:r>
                <a:endParaRPr lang="en-US" sz="6600" dirty="0">
                  <a:solidFill>
                    <a:schemeClr val="tx1"/>
                  </a:solidFill>
                  <a:latin typeface="UTM Avo" panose="02040603050506020204" pitchFamily="18" charset="0"/>
                </a:endParaRPr>
              </a:p>
            </p:txBody>
          </p:sp>
        </mc:Choice>
        <mc:Fallback xmlns="">
          <p:sp>
            <p:nvSpPr>
              <p:cNvPr id="15" name="TextBox 14">
                <a:extLst>
                  <a:ext uri="{FF2B5EF4-FFF2-40B4-BE49-F238E27FC236}">
                    <a16:creationId xmlns:a16="http://schemas.microsoft.com/office/drawing/2014/main" xmlns="" xmlns:a14="http://schemas.microsoft.com/office/drawing/2010/main" id="{7DA5E2CA-F789-4CE7-B158-6FDF4325C73C}"/>
                  </a:ext>
                </a:extLst>
              </p:cNvPr>
              <p:cNvSpPr txBox="1">
                <a:spLocks noRot="1" noChangeAspect="1" noMove="1" noResize="1" noEditPoints="1" noAdjustHandles="1" noChangeArrowheads="1" noChangeShapeType="1" noTextEdit="1"/>
              </p:cNvSpPr>
              <p:nvPr/>
            </p:nvSpPr>
            <p:spPr>
              <a:xfrm>
                <a:off x="1245436" y="3134955"/>
                <a:ext cx="2973884" cy="1574790"/>
              </a:xfrm>
              <a:prstGeom prst="rect">
                <a:avLst/>
              </a:prstGeom>
              <a:blipFill rotWithShape="1">
                <a:blip r:embed="rId4"/>
                <a:stretch>
                  <a:fillRect l="-8197" b="-13514"/>
                </a:stretch>
              </a:blipFill>
            </p:spPr>
            <p:txBody>
              <a:bodyPr/>
              <a:lstStyle/>
              <a:p>
                <a:r>
                  <a:rPr lang="en-US">
                    <a:noFill/>
                  </a:rPr>
                  <a:t> </a:t>
                </a:r>
              </a:p>
            </p:txBody>
          </p:sp>
        </mc:Fallback>
      </mc:AlternateContent>
      <p:sp>
        <p:nvSpPr>
          <p:cNvPr id="16" name="TextBox 15">
            <a:extLst>
              <a:ext uri="{FF2B5EF4-FFF2-40B4-BE49-F238E27FC236}">
                <a16:creationId xmlns:a16="http://schemas.microsoft.com/office/drawing/2014/main" id="{9B3536FA-FBDF-4549-8306-CFC79F810038}"/>
              </a:ext>
            </a:extLst>
          </p:cNvPr>
          <p:cNvSpPr txBox="1"/>
          <p:nvPr/>
        </p:nvSpPr>
        <p:spPr>
          <a:xfrm>
            <a:off x="3811195" y="3464396"/>
            <a:ext cx="556183" cy="1015663"/>
          </a:xfrm>
          <a:prstGeom prst="rect">
            <a:avLst/>
          </a:prstGeom>
          <a:noFill/>
        </p:spPr>
        <p:txBody>
          <a:bodyPr wrap="square" rtlCol="0">
            <a:spAutoFit/>
          </a:bodyPr>
          <a:lstStyle/>
          <a:p>
            <a:r>
              <a:rPr lang="en-US" sz="6000" b="1" dirty="0"/>
              <a:t>=</a:t>
            </a:r>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1B164C5C-E626-4EE8-9633-70722077E348}"/>
                  </a:ext>
                </a:extLst>
              </p:cNvPr>
              <p:cNvSpPr txBox="1"/>
              <p:nvPr/>
            </p:nvSpPr>
            <p:spPr>
              <a:xfrm>
                <a:off x="4556679" y="3180736"/>
                <a:ext cx="863655" cy="1555554"/>
              </a:xfrm>
              <a:prstGeom prst="rect">
                <a:avLst/>
              </a:prstGeom>
              <a:noFill/>
            </p:spPr>
            <p:txBody>
              <a:bodyPr wrap="square">
                <a:spAutoFit/>
              </a:bodyPr>
              <a:lstStyle/>
              <a:p>
                <a14:m>
                  <m:oMath xmlns:m="http://schemas.openxmlformats.org/officeDocument/2006/math">
                    <m:f>
                      <m:fPr>
                        <m:ctrlPr>
                          <a:rPr lang="en-US" sz="6600" b="1" i="1" smtClean="0">
                            <a:solidFill>
                              <a:schemeClr val="tx1"/>
                            </a:solidFill>
                            <a:latin typeface="Cambria Math" panose="02040503050406030204" pitchFamily="18" charset="0"/>
                          </a:rPr>
                        </m:ctrlPr>
                      </m:fPr>
                      <m:num>
                        <m:r>
                          <a:rPr lang="en-US" sz="6600" b="1" i="1" smtClean="0">
                            <a:solidFill>
                              <a:schemeClr val="tx1"/>
                            </a:solidFill>
                            <a:latin typeface="Cambria Math" panose="02040503050406030204" pitchFamily="18" charset="0"/>
                          </a:rPr>
                          <m:t>𝟑</m:t>
                        </m:r>
                      </m:num>
                      <m:den>
                        <m:r>
                          <a:rPr lang="en-US" sz="6600" b="1" i="1" smtClean="0">
                            <a:solidFill>
                              <a:schemeClr val="tx1"/>
                            </a:solidFill>
                            <a:latin typeface="Cambria Math" panose="02040503050406030204" pitchFamily="18" charset="0"/>
                          </a:rPr>
                          <m:t>𝟕</m:t>
                        </m:r>
                      </m:den>
                    </m:f>
                  </m:oMath>
                </a14:m>
                <a:r>
                  <a:rPr lang="en-US" sz="6600" b="1" dirty="0">
                    <a:solidFill>
                      <a:schemeClr val="tx1"/>
                    </a:solidFill>
                  </a:rPr>
                  <a:t> </a:t>
                </a:r>
                <a:endParaRPr lang="en-US" sz="6600" dirty="0">
                  <a:solidFill>
                    <a:schemeClr val="tx1"/>
                  </a:solidFill>
                </a:endParaRPr>
              </a:p>
            </p:txBody>
          </p:sp>
        </mc:Choice>
        <mc:Fallback xmlns="">
          <p:sp>
            <p:nvSpPr>
              <p:cNvPr id="17" name="TextBox 16">
                <a:extLst>
                  <a:ext uri="{FF2B5EF4-FFF2-40B4-BE49-F238E27FC236}">
                    <a16:creationId xmlns:a16="http://schemas.microsoft.com/office/drawing/2014/main" xmlns="" xmlns:a14="http://schemas.microsoft.com/office/drawing/2010/main" id="{1B164C5C-E626-4EE8-9633-70722077E348}"/>
                  </a:ext>
                </a:extLst>
              </p:cNvPr>
              <p:cNvSpPr txBox="1">
                <a:spLocks noRot="1" noChangeAspect="1" noMove="1" noResize="1" noEditPoints="1" noAdjustHandles="1" noChangeArrowheads="1" noChangeShapeType="1" noTextEdit="1"/>
              </p:cNvSpPr>
              <p:nvPr/>
            </p:nvSpPr>
            <p:spPr>
              <a:xfrm>
                <a:off x="4556675" y="3180736"/>
                <a:ext cx="863654" cy="1555554"/>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44FC0712-16A1-4C0F-9448-A1234C30392A}"/>
                  </a:ext>
                </a:extLst>
              </p:cNvPr>
              <p:cNvSpPr txBox="1"/>
              <p:nvPr/>
            </p:nvSpPr>
            <p:spPr>
              <a:xfrm>
                <a:off x="6017980" y="3192518"/>
                <a:ext cx="863655" cy="1559401"/>
              </a:xfrm>
              <a:prstGeom prst="rect">
                <a:avLst/>
              </a:prstGeom>
              <a:noFill/>
            </p:spPr>
            <p:txBody>
              <a:bodyPr wrap="square">
                <a:spAutoFit/>
              </a:bodyPr>
              <a:lstStyle/>
              <a:p>
                <a14:m>
                  <m:oMath xmlns:m="http://schemas.openxmlformats.org/officeDocument/2006/math">
                    <m:f>
                      <m:fPr>
                        <m:ctrlPr>
                          <a:rPr lang="en-US" sz="6600" b="1" i="1" smtClean="0">
                            <a:solidFill>
                              <a:schemeClr val="tx1"/>
                            </a:solidFill>
                            <a:latin typeface="Cambria Math" panose="02040503050406030204" pitchFamily="18" charset="0"/>
                          </a:rPr>
                        </m:ctrlPr>
                      </m:fPr>
                      <m:num>
                        <m:r>
                          <a:rPr lang="en-US" sz="6600" b="1" i="1" smtClean="0">
                            <a:solidFill>
                              <a:schemeClr val="tx1"/>
                            </a:solidFill>
                            <a:latin typeface="Cambria Math" panose="02040503050406030204" pitchFamily="18" charset="0"/>
                          </a:rPr>
                          <m:t>𝟖</m:t>
                        </m:r>
                      </m:num>
                      <m:den>
                        <m:r>
                          <a:rPr lang="en-US" sz="6600" b="1" i="1" smtClean="0">
                            <a:solidFill>
                              <a:schemeClr val="tx1"/>
                            </a:solidFill>
                            <a:latin typeface="Cambria Math" panose="02040503050406030204" pitchFamily="18" charset="0"/>
                          </a:rPr>
                          <m:t>𝟓</m:t>
                        </m:r>
                      </m:den>
                    </m:f>
                  </m:oMath>
                </a14:m>
                <a:r>
                  <a:rPr lang="en-US" sz="6600" b="1" dirty="0">
                    <a:solidFill>
                      <a:schemeClr val="tx1"/>
                    </a:solidFill>
                  </a:rPr>
                  <a:t> </a:t>
                </a:r>
                <a:endParaRPr lang="en-US" sz="6600" dirty="0">
                  <a:solidFill>
                    <a:schemeClr val="tx1"/>
                  </a:solidFill>
                </a:endParaRPr>
              </a:p>
            </p:txBody>
          </p:sp>
        </mc:Choice>
        <mc:Fallback xmlns="">
          <p:sp>
            <p:nvSpPr>
              <p:cNvPr id="18" name="TextBox 17">
                <a:extLst>
                  <a:ext uri="{FF2B5EF4-FFF2-40B4-BE49-F238E27FC236}">
                    <a16:creationId xmlns:a16="http://schemas.microsoft.com/office/drawing/2014/main" xmlns="" xmlns:a14="http://schemas.microsoft.com/office/drawing/2010/main" id="{44FC0712-16A1-4C0F-9448-A1234C30392A}"/>
                  </a:ext>
                </a:extLst>
              </p:cNvPr>
              <p:cNvSpPr txBox="1">
                <a:spLocks noRot="1" noChangeAspect="1" noMove="1" noResize="1" noEditPoints="1" noAdjustHandles="1" noChangeArrowheads="1" noChangeShapeType="1" noTextEdit="1"/>
              </p:cNvSpPr>
              <p:nvPr/>
            </p:nvSpPr>
            <p:spPr>
              <a:xfrm>
                <a:off x="6017979" y="3192518"/>
                <a:ext cx="863654" cy="1559401"/>
              </a:xfrm>
              <a:prstGeom prst="rect">
                <a:avLst/>
              </a:prstGeom>
              <a:blipFill rotWithShape="1">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E7D317CF-6054-4E41-9E54-17B1A01DB5D7}"/>
                  </a:ext>
                </a:extLst>
              </p:cNvPr>
              <p:cNvSpPr txBox="1"/>
              <p:nvPr/>
            </p:nvSpPr>
            <p:spPr>
              <a:xfrm>
                <a:off x="5131634" y="3574234"/>
                <a:ext cx="863655" cy="83099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4800" b="1" i="0" smtClean="0">
                          <a:solidFill>
                            <a:schemeClr val="tx1"/>
                          </a:solidFill>
                          <a:latin typeface="Cambria Math" panose="02040503050406030204" pitchFamily="18" charset="0"/>
                        </a:rPr>
                        <m:t>𝐱</m:t>
                      </m:r>
                    </m:oMath>
                  </m:oMathPara>
                </a14:m>
                <a:endParaRPr lang="en-US" sz="4800" dirty="0">
                  <a:solidFill>
                    <a:schemeClr val="tx1"/>
                  </a:solidFill>
                </a:endParaRPr>
              </a:p>
            </p:txBody>
          </p:sp>
        </mc:Choice>
        <mc:Fallback xmlns="">
          <p:sp>
            <p:nvSpPr>
              <p:cNvPr id="19" name="TextBox 18">
                <a:extLst>
                  <a:ext uri="{FF2B5EF4-FFF2-40B4-BE49-F238E27FC236}">
                    <a16:creationId xmlns:a16="http://schemas.microsoft.com/office/drawing/2014/main" xmlns="" xmlns:a14="http://schemas.microsoft.com/office/drawing/2010/main" id="{E7D317CF-6054-4E41-9E54-17B1A01DB5D7}"/>
                  </a:ext>
                </a:extLst>
              </p:cNvPr>
              <p:cNvSpPr txBox="1">
                <a:spLocks noRot="1" noChangeAspect="1" noMove="1" noResize="1" noEditPoints="1" noAdjustHandles="1" noChangeArrowheads="1" noChangeShapeType="1" noTextEdit="1"/>
              </p:cNvSpPr>
              <p:nvPr/>
            </p:nvSpPr>
            <p:spPr>
              <a:xfrm>
                <a:off x="5131630" y="3574229"/>
                <a:ext cx="863654" cy="830997"/>
              </a:xfrm>
              <a:prstGeom prst="rect">
                <a:avLst/>
              </a:prstGeom>
              <a:blipFill rotWithShape="1">
                <a:blip r:embed="rId7"/>
                <a:stretch>
                  <a:fillRect/>
                </a:stretch>
              </a:blipFill>
            </p:spPr>
            <p:txBody>
              <a:bodyPr/>
              <a:lstStyle/>
              <a:p>
                <a:r>
                  <a:rPr lang="en-US">
                    <a:noFill/>
                  </a:rPr>
                  <a:t> </a:t>
                </a:r>
              </a:p>
            </p:txBody>
          </p:sp>
        </mc:Fallback>
      </mc:AlternateContent>
      <p:sp>
        <p:nvSpPr>
          <p:cNvPr id="20" name="TextBox 19">
            <a:extLst>
              <a:ext uri="{FF2B5EF4-FFF2-40B4-BE49-F238E27FC236}">
                <a16:creationId xmlns:a16="http://schemas.microsoft.com/office/drawing/2014/main" id="{5363EB5F-1AC4-4018-8289-6330D174880C}"/>
              </a:ext>
            </a:extLst>
          </p:cNvPr>
          <p:cNvSpPr txBox="1"/>
          <p:nvPr/>
        </p:nvSpPr>
        <p:spPr>
          <a:xfrm>
            <a:off x="6578445" y="3414520"/>
            <a:ext cx="556183" cy="1015663"/>
          </a:xfrm>
          <a:prstGeom prst="rect">
            <a:avLst/>
          </a:prstGeom>
          <a:noFill/>
        </p:spPr>
        <p:txBody>
          <a:bodyPr wrap="square" rtlCol="0">
            <a:spAutoFit/>
          </a:bodyPr>
          <a:lstStyle/>
          <a:p>
            <a:r>
              <a:rPr lang="en-US" sz="6000" b="1" dirty="0"/>
              <a:t>=</a:t>
            </a:r>
          </a:p>
        </p:txBody>
      </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BA43A7D3-ED13-41F2-BAAC-DE39B22B869B}"/>
                  </a:ext>
                </a:extLst>
              </p:cNvPr>
              <p:cNvSpPr txBox="1"/>
              <p:nvPr/>
            </p:nvSpPr>
            <p:spPr>
              <a:xfrm>
                <a:off x="7255938" y="3210032"/>
                <a:ext cx="863655" cy="1559401"/>
              </a:xfrm>
              <a:prstGeom prst="rect">
                <a:avLst/>
              </a:prstGeom>
              <a:noFill/>
            </p:spPr>
            <p:txBody>
              <a:bodyPr wrap="square">
                <a:spAutoFit/>
              </a:bodyPr>
              <a:lstStyle/>
              <a:p>
                <a14:m>
                  <m:oMath xmlns:m="http://schemas.openxmlformats.org/officeDocument/2006/math">
                    <m:f>
                      <m:fPr>
                        <m:ctrlPr>
                          <a:rPr lang="en-US" sz="6600" b="1" i="1" smtClean="0">
                            <a:solidFill>
                              <a:schemeClr val="tx1"/>
                            </a:solidFill>
                            <a:latin typeface="Cambria Math" panose="02040503050406030204" pitchFamily="18" charset="0"/>
                          </a:rPr>
                        </m:ctrlPr>
                      </m:fPr>
                      <m:num>
                        <m:r>
                          <a:rPr lang="en-US" sz="6600" b="1" i="1" smtClean="0">
                            <a:solidFill>
                              <a:schemeClr val="tx1"/>
                            </a:solidFill>
                            <a:latin typeface="Cambria Math" panose="02040503050406030204" pitchFamily="18" charset="0"/>
                          </a:rPr>
                          <m:t>𝟐𝟒</m:t>
                        </m:r>
                      </m:num>
                      <m:den>
                        <m:r>
                          <a:rPr lang="en-US" sz="6600" b="1" i="1" smtClean="0">
                            <a:solidFill>
                              <a:schemeClr val="tx1"/>
                            </a:solidFill>
                            <a:latin typeface="Cambria Math" panose="02040503050406030204" pitchFamily="18" charset="0"/>
                          </a:rPr>
                          <m:t>𝟑𝟓</m:t>
                        </m:r>
                      </m:den>
                    </m:f>
                  </m:oMath>
                </a14:m>
                <a:r>
                  <a:rPr lang="en-US" sz="6600" b="1" dirty="0">
                    <a:solidFill>
                      <a:schemeClr val="tx1"/>
                    </a:solidFill>
                  </a:rPr>
                  <a:t> </a:t>
                </a:r>
                <a:endParaRPr lang="en-US" sz="6600" dirty="0">
                  <a:solidFill>
                    <a:schemeClr val="tx1"/>
                  </a:solidFill>
                </a:endParaRPr>
              </a:p>
            </p:txBody>
          </p:sp>
        </mc:Choice>
        <mc:Fallback xmlns="">
          <p:sp>
            <p:nvSpPr>
              <p:cNvPr id="21" name="TextBox 20">
                <a:extLst>
                  <a:ext uri="{FF2B5EF4-FFF2-40B4-BE49-F238E27FC236}">
                    <a16:creationId xmlns:a16="http://schemas.microsoft.com/office/drawing/2014/main" xmlns="" xmlns:a14="http://schemas.microsoft.com/office/drawing/2010/main" id="{BA43A7D3-ED13-41F2-BAAC-DE39B22B869B}"/>
                  </a:ext>
                </a:extLst>
              </p:cNvPr>
              <p:cNvSpPr txBox="1">
                <a:spLocks noRot="1" noChangeAspect="1" noMove="1" noResize="1" noEditPoints="1" noAdjustHandles="1" noChangeArrowheads="1" noChangeShapeType="1" noTextEdit="1"/>
              </p:cNvSpPr>
              <p:nvPr/>
            </p:nvSpPr>
            <p:spPr>
              <a:xfrm>
                <a:off x="7255934" y="3210026"/>
                <a:ext cx="863654" cy="1559401"/>
              </a:xfrm>
              <a:prstGeom prst="rect">
                <a:avLst/>
              </a:prstGeom>
              <a:blipFill rotWithShape="1">
                <a:blip r:embed="rId8"/>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257997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down)">
                                      <p:cBhvr>
                                        <p:cTn id="10" dur="500"/>
                                        <p:tgtEl>
                                          <p:spTgt spid="17"/>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down)">
                                      <p:cBhvr>
                                        <p:cTn id="13" dur="500"/>
                                        <p:tgtEl>
                                          <p:spTgt spid="19"/>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down)">
                                      <p:cBhvr>
                                        <p:cTn id="16" dur="500"/>
                                        <p:tgtEl>
                                          <p:spTgt spid="18"/>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down)">
                                      <p:cBhvr>
                                        <p:cTn id="19" dur="500"/>
                                        <p:tgtEl>
                                          <p:spTgt spid="20"/>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wipe(down)">
                                      <p:cBhvr>
                                        <p:cTn id="2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
          <p:cNvGrpSpPr>
            <a:grpSpLocks/>
          </p:cNvGrpSpPr>
          <p:nvPr/>
        </p:nvGrpSpPr>
        <p:grpSpPr bwMode="auto">
          <a:xfrm>
            <a:off x="914400" y="73025"/>
            <a:ext cx="10769600" cy="590550"/>
            <a:chOff x="685800" y="304800"/>
            <a:chExt cx="8077200" cy="589981"/>
          </a:xfrm>
        </p:grpSpPr>
        <p:sp>
          <p:nvSpPr>
            <p:cNvPr id="3" name="Text Box 4"/>
            <p:cNvSpPr txBox="1">
              <a:spLocks noChangeArrowheads="1"/>
            </p:cNvSpPr>
            <p:nvPr/>
          </p:nvSpPr>
          <p:spPr bwMode="auto">
            <a:xfrm>
              <a:off x="685800" y="304800"/>
              <a:ext cx="8077200" cy="523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2800" b="1" dirty="0" err="1">
                  <a:solidFill>
                    <a:prstClr val="black"/>
                  </a:solidFill>
                  <a:latin typeface="Times New Roman" panose="02020603050405020304" pitchFamily="18" charset="0"/>
                  <a:cs typeface="Times New Roman" panose="02020603050405020304" pitchFamily="18" charset="0"/>
                </a:rPr>
                <a:t>Thứ</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sáu</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ngày</a:t>
              </a:r>
              <a:r>
                <a:rPr lang="en-US" altLang="en-US" sz="2800" b="1" dirty="0">
                  <a:solidFill>
                    <a:prstClr val="black"/>
                  </a:solidFill>
                  <a:latin typeface="Times New Roman" panose="02020603050405020304" pitchFamily="18" charset="0"/>
                  <a:cs typeface="Times New Roman" panose="02020603050405020304" pitchFamily="18" charset="0"/>
                </a:rPr>
                <a:t> 10 </a:t>
              </a:r>
              <a:r>
                <a:rPr lang="en-US" altLang="en-US" sz="2800" b="1" dirty="0" err="1">
                  <a:solidFill>
                    <a:prstClr val="black"/>
                  </a:solidFill>
                  <a:latin typeface="Times New Roman" panose="02020603050405020304" pitchFamily="18" charset="0"/>
                  <a:cs typeface="Times New Roman" panose="02020603050405020304" pitchFamily="18" charset="0"/>
                </a:rPr>
                <a:t>tháng</a:t>
              </a:r>
              <a:r>
                <a:rPr lang="en-US" altLang="en-US" sz="2800" b="1" dirty="0">
                  <a:solidFill>
                    <a:prstClr val="black"/>
                  </a:solidFill>
                  <a:latin typeface="Times New Roman" panose="02020603050405020304" pitchFamily="18" charset="0"/>
                  <a:cs typeface="Times New Roman" panose="02020603050405020304" pitchFamily="18" charset="0"/>
                </a:rPr>
                <a:t> 3  </a:t>
              </a:r>
              <a:r>
                <a:rPr lang="en-US" altLang="en-US" sz="2800" b="1" dirty="0" err="1">
                  <a:solidFill>
                    <a:prstClr val="black"/>
                  </a:solidFill>
                  <a:latin typeface="Times New Roman" panose="02020603050405020304" pitchFamily="18" charset="0"/>
                  <a:cs typeface="Times New Roman" panose="02020603050405020304" pitchFamily="18" charset="0"/>
                </a:rPr>
                <a:t>năm</a:t>
              </a:r>
              <a:r>
                <a:rPr lang="en-US" altLang="en-US" sz="2800" b="1" dirty="0">
                  <a:solidFill>
                    <a:prstClr val="black"/>
                  </a:solidFill>
                  <a:latin typeface="Times New Roman" panose="02020603050405020304" pitchFamily="18" charset="0"/>
                  <a:cs typeface="Times New Roman" panose="02020603050405020304" pitchFamily="18" charset="0"/>
                </a:rPr>
                <a:t> 2023</a:t>
              </a:r>
            </a:p>
          </p:txBody>
        </p:sp>
        <p:cxnSp>
          <p:nvCxnSpPr>
            <p:cNvPr id="4" name="Straight Connector 3"/>
            <p:cNvCxnSpPr/>
            <p:nvPr/>
          </p:nvCxnSpPr>
          <p:spPr>
            <a:xfrm>
              <a:off x="3827463" y="894781"/>
              <a:ext cx="1793875" cy="0"/>
            </a:xfrm>
            <a:prstGeom prst="line">
              <a:avLst/>
            </a:prstGeom>
            <a:ln w="19050">
              <a:solidFill>
                <a:srgbClr val="002060"/>
              </a:solidFill>
            </a:ln>
            <a:effectLst/>
          </p:spPr>
          <p:style>
            <a:lnRef idx="1">
              <a:schemeClr val="accent1"/>
            </a:lnRef>
            <a:fillRef idx="0">
              <a:schemeClr val="accent1"/>
            </a:fillRef>
            <a:effectRef idx="0">
              <a:schemeClr val="accent1"/>
            </a:effectRef>
            <a:fontRef idx="minor">
              <a:schemeClr val="tx1"/>
            </a:fontRef>
          </p:style>
        </p:cxnSp>
      </p:grpSp>
      <p:sp>
        <p:nvSpPr>
          <p:cNvPr id="5" name="Text Box 17"/>
          <p:cNvSpPr txBox="1">
            <a:spLocks noChangeArrowheads="1"/>
          </p:cNvSpPr>
          <p:nvPr/>
        </p:nvSpPr>
        <p:spPr bwMode="auto">
          <a:xfrm>
            <a:off x="5384801" y="645270"/>
            <a:ext cx="374226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50000"/>
              </a:spcBef>
              <a:buFontTx/>
              <a:buNone/>
            </a:pPr>
            <a:r>
              <a:rPr lang="en-US" altLang="en-US" sz="2800" b="1" dirty="0" err="1">
                <a:solidFill>
                  <a:prstClr val="black"/>
                </a:solidFill>
                <a:latin typeface="Times New Roman" panose="02020603050405020304" pitchFamily="18" charset="0"/>
                <a:cs typeface="Times New Roman" panose="02020603050405020304" pitchFamily="18" charset="0"/>
              </a:rPr>
              <a:t>Toán</a:t>
            </a:r>
            <a:endParaRPr lang="en-US" altLang="en-US" sz="2800" b="1" dirty="0">
              <a:solidFill>
                <a:prstClr val="black"/>
              </a:solidFill>
              <a:latin typeface="Times New Roman" panose="02020603050405020304" pitchFamily="18" charset="0"/>
              <a:cs typeface="Times New Roman" panose="02020603050405020304" pitchFamily="18" charset="0"/>
            </a:endParaRPr>
          </a:p>
        </p:txBody>
      </p:sp>
      <p:sp>
        <p:nvSpPr>
          <p:cNvPr id="6" name="Text Box 17"/>
          <p:cNvSpPr txBox="1">
            <a:spLocks noChangeArrowheads="1"/>
          </p:cNvSpPr>
          <p:nvPr/>
        </p:nvSpPr>
        <p:spPr bwMode="auto">
          <a:xfrm>
            <a:off x="4229764" y="1130227"/>
            <a:ext cx="686341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50000"/>
              </a:spcBef>
              <a:buFontTx/>
              <a:buNone/>
            </a:pPr>
            <a:r>
              <a:rPr lang="en-US" altLang="en-US" sz="3000" b="1" dirty="0" err="1">
                <a:solidFill>
                  <a:srgbClr val="FF0000"/>
                </a:solidFill>
                <a:latin typeface="Times New Roman" panose="02020603050405020304" pitchFamily="18" charset="0"/>
                <a:cs typeface="Times New Roman" panose="02020603050405020304" pitchFamily="18" charset="0"/>
              </a:rPr>
              <a:t>Phép</a:t>
            </a:r>
            <a:r>
              <a:rPr lang="en-US" altLang="en-US" sz="3000" b="1" dirty="0">
                <a:solidFill>
                  <a:srgbClr val="FF0000"/>
                </a:solidFill>
                <a:latin typeface="Times New Roman" panose="02020603050405020304" pitchFamily="18" charset="0"/>
                <a:cs typeface="Times New Roman" panose="02020603050405020304" pitchFamily="18" charset="0"/>
              </a:rPr>
              <a:t> chia </a:t>
            </a:r>
            <a:r>
              <a:rPr lang="en-US" altLang="en-US" sz="3000" b="1" dirty="0" err="1">
                <a:solidFill>
                  <a:srgbClr val="FF0000"/>
                </a:solidFill>
                <a:latin typeface="Times New Roman" panose="02020603050405020304" pitchFamily="18" charset="0"/>
                <a:cs typeface="Times New Roman" panose="02020603050405020304" pitchFamily="18" charset="0"/>
              </a:rPr>
              <a:t>phân</a:t>
            </a:r>
            <a:r>
              <a:rPr lang="en-US" altLang="en-US" sz="3000" b="1" dirty="0">
                <a:solidFill>
                  <a:srgbClr val="FF0000"/>
                </a:solidFill>
                <a:latin typeface="Times New Roman" panose="02020603050405020304" pitchFamily="18" charset="0"/>
                <a:cs typeface="Times New Roman" panose="02020603050405020304" pitchFamily="18" charset="0"/>
              </a:rPr>
              <a:t> </a:t>
            </a:r>
            <a:r>
              <a:rPr lang="en-US" altLang="en-US" sz="3000" b="1" dirty="0" err="1">
                <a:solidFill>
                  <a:srgbClr val="FF0000"/>
                </a:solidFill>
                <a:latin typeface="Times New Roman" panose="02020603050405020304" pitchFamily="18" charset="0"/>
                <a:cs typeface="Times New Roman" panose="02020603050405020304" pitchFamily="18" charset="0"/>
              </a:rPr>
              <a:t>số</a:t>
            </a:r>
            <a:endParaRPr lang="en-US" altLang="en-US" sz="3000" b="1" dirty="0">
              <a:solidFill>
                <a:srgbClr val="FF0000"/>
              </a:solidFill>
              <a:latin typeface="Times New Roman" panose="02020603050405020304" pitchFamily="18" charset="0"/>
              <a:cs typeface="Times New Roman" panose="02020603050405020304" pitchFamily="18" charset="0"/>
            </a:endParaRPr>
          </a:p>
        </p:txBody>
      </p:sp>
      <p:pic>
        <p:nvPicPr>
          <p:cNvPr id="40" name="图片 7" descr="6"/>
          <p:cNvPicPr>
            <a:picLocks noChangeAspect="1"/>
          </p:cNvPicPr>
          <p:nvPr/>
        </p:nvPicPr>
        <p:blipFill>
          <a:blip r:embed="rId3"/>
          <a:srcRect r="74368"/>
          <a:stretch>
            <a:fillRect/>
          </a:stretch>
        </p:blipFill>
        <p:spPr>
          <a:xfrm>
            <a:off x="-3805" y="4604385"/>
            <a:ext cx="1602105" cy="2278380"/>
          </a:xfrm>
          <a:prstGeom prst="rect">
            <a:avLst/>
          </a:prstGeom>
        </p:spPr>
      </p:pic>
      <p:pic>
        <p:nvPicPr>
          <p:cNvPr id="41" name="图片 8" descr="6"/>
          <p:cNvPicPr>
            <a:picLocks noChangeAspect="1"/>
          </p:cNvPicPr>
          <p:nvPr/>
        </p:nvPicPr>
        <p:blipFill>
          <a:blip r:embed="rId3"/>
          <a:srcRect l="47449" t="21697"/>
          <a:stretch>
            <a:fillRect/>
          </a:stretch>
        </p:blipFill>
        <p:spPr>
          <a:xfrm>
            <a:off x="9053201" y="5132705"/>
            <a:ext cx="3137535" cy="1704340"/>
          </a:xfrm>
          <a:prstGeom prst="rect">
            <a:avLst/>
          </a:prstGeom>
        </p:spPr>
      </p:pic>
      <p:sp>
        <p:nvSpPr>
          <p:cNvPr id="42" name="矩形 13">
            <a:extLst>
              <a:ext uri="{FF2B5EF4-FFF2-40B4-BE49-F238E27FC236}">
                <a16:creationId xmlns:a16="http://schemas.microsoft.com/office/drawing/2014/main" id="{16BC682C-430E-4A2E-8FBC-9146623E9995}"/>
              </a:ext>
            </a:extLst>
          </p:cNvPr>
          <p:cNvSpPr/>
          <p:nvPr/>
        </p:nvSpPr>
        <p:spPr>
          <a:xfrm>
            <a:off x="1597709" y="420924"/>
            <a:ext cx="2952907" cy="1107996"/>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defRPr/>
            </a:pPr>
            <a:endParaRPr lang="zh-CN" altLang="en-US" sz="4400" b="1" spc="300" dirty="0">
              <a:solidFill>
                <a:schemeClr val="bg1"/>
              </a:solidFill>
              <a:latin typeface="微软雅黑" panose="020B0503020204020204" pitchFamily="34" charset="-122"/>
              <a:ea typeface="微软雅黑" panose="020B0503020204020204" pitchFamily="34" charset="-122"/>
              <a:sym typeface="微软雅黑" panose="020B0503020204020204" charset="-122"/>
            </a:endParaRPr>
          </a:p>
        </p:txBody>
      </p:sp>
      <p:sp>
        <p:nvSpPr>
          <p:cNvPr id="43" name="MH_SubTitle_1">
            <a:extLst>
              <a:ext uri="{FF2B5EF4-FFF2-40B4-BE49-F238E27FC236}">
                <a16:creationId xmlns:a16="http://schemas.microsoft.com/office/drawing/2014/main" id="{0097F5DC-77C0-4B0E-9C56-84DA669C19B7}"/>
              </a:ext>
            </a:extLst>
          </p:cNvPr>
          <p:cNvSpPr>
            <a:spLocks/>
          </p:cNvSpPr>
          <p:nvPr>
            <p:custDataLst>
              <p:tags r:id="rId1"/>
            </p:custDataLst>
          </p:nvPr>
        </p:nvSpPr>
        <p:spPr bwMode="auto">
          <a:xfrm>
            <a:off x="409481" y="1809203"/>
            <a:ext cx="4815895" cy="1213509"/>
          </a:xfrm>
          <a:custGeom>
            <a:avLst/>
            <a:gdLst>
              <a:gd name="T0" fmla="*/ 2147483646 w 30720"/>
              <a:gd name="T1" fmla="*/ 2147483646 h 11496"/>
              <a:gd name="T2" fmla="*/ 2147483646 w 30720"/>
              <a:gd name="T3" fmla="*/ 2147483646 h 11496"/>
              <a:gd name="T4" fmla="*/ 2147483646 w 30720"/>
              <a:gd name="T5" fmla="*/ 2147483646 h 11496"/>
              <a:gd name="T6" fmla="*/ 2147483646 w 30720"/>
              <a:gd name="T7" fmla="*/ 2147483646 h 11496"/>
              <a:gd name="T8" fmla="*/ 2147483646 w 30720"/>
              <a:gd name="T9" fmla="*/ 2147483646 h 11496"/>
              <a:gd name="T10" fmla="*/ 2147483646 w 30720"/>
              <a:gd name="T11" fmla="*/ 2147483646 h 11496"/>
              <a:gd name="T12" fmla="*/ 2147483646 w 30720"/>
              <a:gd name="T13" fmla="*/ 2147483646 h 11496"/>
              <a:gd name="T14" fmla="*/ 2147483646 w 30720"/>
              <a:gd name="T15" fmla="*/ 2147483646 h 11496"/>
              <a:gd name="T16" fmla="*/ 2147483646 w 30720"/>
              <a:gd name="T17" fmla="*/ 2147483646 h 11496"/>
              <a:gd name="T18" fmla="*/ 2147483646 w 30720"/>
              <a:gd name="T19" fmla="*/ 2147483646 h 11496"/>
              <a:gd name="T20" fmla="*/ 2147483646 w 30720"/>
              <a:gd name="T21" fmla="*/ 2147483646 h 11496"/>
              <a:gd name="T22" fmla="*/ 2147483646 w 30720"/>
              <a:gd name="T23" fmla="*/ 2147483646 h 11496"/>
              <a:gd name="T24" fmla="*/ 2147483646 w 30720"/>
              <a:gd name="T25" fmla="*/ 2147483646 h 11496"/>
              <a:gd name="T26" fmla="*/ 2147483646 w 30720"/>
              <a:gd name="T27" fmla="*/ 2147483646 h 11496"/>
              <a:gd name="T28" fmla="*/ 2147483646 w 30720"/>
              <a:gd name="T29" fmla="*/ 2147483646 h 11496"/>
              <a:gd name="T30" fmla="*/ 2147483646 w 30720"/>
              <a:gd name="T31" fmla="*/ 2147483646 h 11496"/>
              <a:gd name="T32" fmla="*/ 2147483646 w 30720"/>
              <a:gd name="T33" fmla="*/ 2147483646 h 11496"/>
              <a:gd name="T34" fmla="*/ 2147483646 w 30720"/>
              <a:gd name="T35" fmla="*/ 2147483646 h 11496"/>
              <a:gd name="T36" fmla="*/ 2147483646 w 30720"/>
              <a:gd name="T37" fmla="*/ 2147483646 h 11496"/>
              <a:gd name="T38" fmla="*/ 2147483646 w 30720"/>
              <a:gd name="T39" fmla="*/ 2147483646 h 11496"/>
              <a:gd name="T40" fmla="*/ 2147483646 w 30720"/>
              <a:gd name="T41" fmla="*/ 2147483646 h 11496"/>
              <a:gd name="T42" fmla="*/ 2147483646 w 30720"/>
              <a:gd name="T43" fmla="*/ 2147483646 h 11496"/>
              <a:gd name="T44" fmla="*/ 2147483646 w 30720"/>
              <a:gd name="T45" fmla="*/ 2147483646 h 11496"/>
              <a:gd name="T46" fmla="*/ 2147483646 w 30720"/>
              <a:gd name="T47" fmla="*/ 2147483646 h 11496"/>
              <a:gd name="T48" fmla="*/ 2147483646 w 30720"/>
              <a:gd name="T49" fmla="*/ 2147483646 h 11496"/>
              <a:gd name="T50" fmla="*/ 2147483646 w 30720"/>
              <a:gd name="T51" fmla="*/ 2147483646 h 11496"/>
              <a:gd name="T52" fmla="*/ 2147483646 w 30720"/>
              <a:gd name="T53" fmla="*/ 2147483646 h 11496"/>
              <a:gd name="T54" fmla="*/ 2147483646 w 30720"/>
              <a:gd name="T55" fmla="*/ 2147483646 h 11496"/>
              <a:gd name="T56" fmla="*/ 2147483646 w 30720"/>
              <a:gd name="T57" fmla="*/ 2147483646 h 11496"/>
              <a:gd name="T58" fmla="*/ 2147483646 w 30720"/>
              <a:gd name="T59" fmla="*/ 2147483646 h 11496"/>
              <a:gd name="T60" fmla="*/ 2147483646 w 30720"/>
              <a:gd name="T61" fmla="*/ 2147483646 h 11496"/>
              <a:gd name="T62" fmla="*/ 2147483646 w 30720"/>
              <a:gd name="T63" fmla="*/ 2147483646 h 11496"/>
              <a:gd name="T64" fmla="*/ 2147483646 w 30720"/>
              <a:gd name="T65" fmla="*/ 2147483646 h 11496"/>
              <a:gd name="T66" fmla="*/ 2147483646 w 30720"/>
              <a:gd name="T67" fmla="*/ 2147483646 h 11496"/>
              <a:gd name="T68" fmla="*/ 2147483646 w 30720"/>
              <a:gd name="T69" fmla="*/ 2147483646 h 11496"/>
              <a:gd name="T70" fmla="*/ 2147483646 w 30720"/>
              <a:gd name="T71" fmla="*/ 2147483646 h 11496"/>
              <a:gd name="T72" fmla="*/ 2147483646 w 30720"/>
              <a:gd name="T73" fmla="*/ 2147483646 h 11496"/>
              <a:gd name="T74" fmla="*/ 2147483646 w 30720"/>
              <a:gd name="T75" fmla="*/ 2147483646 h 11496"/>
              <a:gd name="T76" fmla="*/ 2147483646 w 30720"/>
              <a:gd name="T77" fmla="*/ 2147483646 h 11496"/>
              <a:gd name="T78" fmla="*/ 2147483646 w 30720"/>
              <a:gd name="T79" fmla="*/ 2147483646 h 11496"/>
              <a:gd name="T80" fmla="*/ 2147483646 w 30720"/>
              <a:gd name="T81" fmla="*/ 2147483646 h 11496"/>
              <a:gd name="T82" fmla="*/ 2147483646 w 30720"/>
              <a:gd name="T83" fmla="*/ 2147483646 h 11496"/>
              <a:gd name="T84" fmla="*/ 2147483646 w 30720"/>
              <a:gd name="T85" fmla="*/ 2147483646 h 11496"/>
              <a:gd name="T86" fmla="*/ 2147483646 w 30720"/>
              <a:gd name="T87" fmla="*/ 2147483646 h 11496"/>
              <a:gd name="T88" fmla="*/ 2147483646 w 30720"/>
              <a:gd name="T89" fmla="*/ 2147483646 h 11496"/>
              <a:gd name="T90" fmla="*/ 2147483646 w 30720"/>
              <a:gd name="T91" fmla="*/ 2147483646 h 11496"/>
              <a:gd name="T92" fmla="*/ 2147483646 w 30720"/>
              <a:gd name="T93" fmla="*/ 2147483646 h 11496"/>
              <a:gd name="T94" fmla="*/ 2147483646 w 30720"/>
              <a:gd name="T95" fmla="*/ 2147483646 h 11496"/>
              <a:gd name="T96" fmla="*/ 2147483646 w 30720"/>
              <a:gd name="T97" fmla="*/ 2147483646 h 11496"/>
              <a:gd name="T98" fmla="*/ 2147483646 w 30720"/>
              <a:gd name="T99" fmla="*/ 2147483646 h 11496"/>
              <a:gd name="T100" fmla="*/ 2147483646 w 30720"/>
              <a:gd name="T101" fmla="*/ 2147483646 h 11496"/>
              <a:gd name="T102" fmla="*/ 2147483646 w 30720"/>
              <a:gd name="T103" fmla="*/ 2147483646 h 11496"/>
              <a:gd name="T104" fmla="*/ 2147483646 w 30720"/>
              <a:gd name="T105" fmla="*/ 2147483646 h 11496"/>
              <a:gd name="T106" fmla="*/ 2147483646 w 30720"/>
              <a:gd name="T107" fmla="*/ 2147483646 h 11496"/>
              <a:gd name="T108" fmla="*/ 2147483646 w 30720"/>
              <a:gd name="T109" fmla="*/ 2147483646 h 11496"/>
              <a:gd name="T110" fmla="*/ 2147483646 w 30720"/>
              <a:gd name="T111" fmla="*/ 2147483646 h 11496"/>
              <a:gd name="T112" fmla="*/ 2147483646 w 30720"/>
              <a:gd name="T113" fmla="*/ 2147483646 h 11496"/>
              <a:gd name="T114" fmla="*/ 2147483646 w 30720"/>
              <a:gd name="T115" fmla="*/ 2147483646 h 11496"/>
              <a:gd name="T116" fmla="*/ 2147483646 w 30720"/>
              <a:gd name="T117" fmla="*/ 2147483646 h 11496"/>
              <a:gd name="T118" fmla="*/ 2147483646 w 30720"/>
              <a:gd name="T119" fmla="*/ 2147483646 h 11496"/>
              <a:gd name="T120" fmla="*/ 2147483646 w 30720"/>
              <a:gd name="T121" fmla="*/ 2147483646 h 11496"/>
              <a:gd name="T122" fmla="*/ 2147483646 w 30720"/>
              <a:gd name="T123" fmla="*/ 2147483646 h 11496"/>
              <a:gd name="T124" fmla="*/ 2147483646 w 30720"/>
              <a:gd name="T125" fmla="*/ 2147483646 h 1149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0720" h="11496">
                <a:moveTo>
                  <a:pt x="29285" y="7403"/>
                </a:moveTo>
                <a:lnTo>
                  <a:pt x="29285" y="7403"/>
                </a:lnTo>
                <a:lnTo>
                  <a:pt x="29232" y="7379"/>
                </a:lnTo>
                <a:lnTo>
                  <a:pt x="29180" y="7357"/>
                </a:lnTo>
                <a:lnTo>
                  <a:pt x="29127" y="7336"/>
                </a:lnTo>
                <a:lnTo>
                  <a:pt x="29073" y="7316"/>
                </a:lnTo>
                <a:lnTo>
                  <a:pt x="29020" y="7298"/>
                </a:lnTo>
                <a:lnTo>
                  <a:pt x="28966" y="7280"/>
                </a:lnTo>
                <a:lnTo>
                  <a:pt x="28913" y="7264"/>
                </a:lnTo>
                <a:lnTo>
                  <a:pt x="28859" y="7251"/>
                </a:lnTo>
                <a:lnTo>
                  <a:pt x="28804" y="7237"/>
                </a:lnTo>
                <a:lnTo>
                  <a:pt x="28750" y="7226"/>
                </a:lnTo>
                <a:lnTo>
                  <a:pt x="28697" y="7216"/>
                </a:lnTo>
                <a:lnTo>
                  <a:pt x="28643" y="7208"/>
                </a:lnTo>
                <a:lnTo>
                  <a:pt x="28589" y="7202"/>
                </a:lnTo>
                <a:lnTo>
                  <a:pt x="28535" y="7198"/>
                </a:lnTo>
                <a:lnTo>
                  <a:pt x="28482" y="7195"/>
                </a:lnTo>
                <a:lnTo>
                  <a:pt x="28429" y="7194"/>
                </a:lnTo>
                <a:lnTo>
                  <a:pt x="28376" y="7194"/>
                </a:lnTo>
                <a:lnTo>
                  <a:pt x="28322" y="7197"/>
                </a:lnTo>
                <a:lnTo>
                  <a:pt x="28269" y="7201"/>
                </a:lnTo>
                <a:lnTo>
                  <a:pt x="28217" y="7207"/>
                </a:lnTo>
                <a:lnTo>
                  <a:pt x="28165" y="7215"/>
                </a:lnTo>
                <a:lnTo>
                  <a:pt x="28113" y="7226"/>
                </a:lnTo>
                <a:lnTo>
                  <a:pt x="28062" y="7238"/>
                </a:lnTo>
                <a:lnTo>
                  <a:pt x="28011" y="7253"/>
                </a:lnTo>
                <a:lnTo>
                  <a:pt x="27960" y="7270"/>
                </a:lnTo>
                <a:lnTo>
                  <a:pt x="27910" y="7289"/>
                </a:lnTo>
                <a:lnTo>
                  <a:pt x="27861" y="7310"/>
                </a:lnTo>
                <a:lnTo>
                  <a:pt x="27812" y="7334"/>
                </a:lnTo>
                <a:lnTo>
                  <a:pt x="27763" y="7360"/>
                </a:lnTo>
                <a:lnTo>
                  <a:pt x="27717" y="7388"/>
                </a:lnTo>
                <a:lnTo>
                  <a:pt x="27670" y="7418"/>
                </a:lnTo>
                <a:lnTo>
                  <a:pt x="27623" y="7452"/>
                </a:lnTo>
                <a:lnTo>
                  <a:pt x="27600" y="7473"/>
                </a:lnTo>
                <a:lnTo>
                  <a:pt x="27578" y="7494"/>
                </a:lnTo>
                <a:lnTo>
                  <a:pt x="27556" y="7516"/>
                </a:lnTo>
                <a:lnTo>
                  <a:pt x="27535" y="7539"/>
                </a:lnTo>
                <a:lnTo>
                  <a:pt x="27515" y="7562"/>
                </a:lnTo>
                <a:lnTo>
                  <a:pt x="27495" y="7586"/>
                </a:lnTo>
                <a:lnTo>
                  <a:pt x="27476" y="7611"/>
                </a:lnTo>
                <a:lnTo>
                  <a:pt x="27457" y="7636"/>
                </a:lnTo>
                <a:lnTo>
                  <a:pt x="27440" y="7662"/>
                </a:lnTo>
                <a:lnTo>
                  <a:pt x="27422" y="7689"/>
                </a:lnTo>
                <a:lnTo>
                  <a:pt x="27405" y="7716"/>
                </a:lnTo>
                <a:lnTo>
                  <a:pt x="27390" y="7743"/>
                </a:lnTo>
                <a:lnTo>
                  <a:pt x="27374" y="7771"/>
                </a:lnTo>
                <a:lnTo>
                  <a:pt x="27360" y="7799"/>
                </a:lnTo>
                <a:lnTo>
                  <a:pt x="27345" y="7827"/>
                </a:lnTo>
                <a:lnTo>
                  <a:pt x="27332" y="7857"/>
                </a:lnTo>
                <a:lnTo>
                  <a:pt x="27319" y="7887"/>
                </a:lnTo>
                <a:lnTo>
                  <a:pt x="27307" y="7916"/>
                </a:lnTo>
                <a:lnTo>
                  <a:pt x="27296" y="7946"/>
                </a:lnTo>
                <a:lnTo>
                  <a:pt x="27286" y="7976"/>
                </a:lnTo>
                <a:lnTo>
                  <a:pt x="27276" y="8006"/>
                </a:lnTo>
                <a:lnTo>
                  <a:pt x="27268" y="8038"/>
                </a:lnTo>
                <a:lnTo>
                  <a:pt x="27260" y="8069"/>
                </a:lnTo>
                <a:lnTo>
                  <a:pt x="27252" y="8099"/>
                </a:lnTo>
                <a:lnTo>
                  <a:pt x="27246" y="8130"/>
                </a:lnTo>
                <a:lnTo>
                  <a:pt x="27241" y="8161"/>
                </a:lnTo>
                <a:lnTo>
                  <a:pt x="27236" y="8193"/>
                </a:lnTo>
                <a:lnTo>
                  <a:pt x="27231" y="8224"/>
                </a:lnTo>
                <a:lnTo>
                  <a:pt x="27228" y="8255"/>
                </a:lnTo>
                <a:lnTo>
                  <a:pt x="27226" y="8286"/>
                </a:lnTo>
                <a:lnTo>
                  <a:pt x="27225" y="8318"/>
                </a:lnTo>
                <a:lnTo>
                  <a:pt x="27224" y="8348"/>
                </a:lnTo>
                <a:lnTo>
                  <a:pt x="27225" y="8379"/>
                </a:lnTo>
                <a:lnTo>
                  <a:pt x="27226" y="8409"/>
                </a:lnTo>
                <a:lnTo>
                  <a:pt x="27228" y="8440"/>
                </a:lnTo>
                <a:lnTo>
                  <a:pt x="27231" y="8471"/>
                </a:lnTo>
                <a:lnTo>
                  <a:pt x="27236" y="8500"/>
                </a:lnTo>
                <a:lnTo>
                  <a:pt x="27241" y="8530"/>
                </a:lnTo>
                <a:lnTo>
                  <a:pt x="27247" y="8559"/>
                </a:lnTo>
                <a:lnTo>
                  <a:pt x="27254" y="8588"/>
                </a:lnTo>
                <a:lnTo>
                  <a:pt x="27263" y="8617"/>
                </a:lnTo>
                <a:lnTo>
                  <a:pt x="27271" y="8645"/>
                </a:lnTo>
                <a:lnTo>
                  <a:pt x="27281" y="8674"/>
                </a:lnTo>
                <a:lnTo>
                  <a:pt x="27293" y="8701"/>
                </a:lnTo>
                <a:lnTo>
                  <a:pt x="27304" y="8728"/>
                </a:lnTo>
                <a:lnTo>
                  <a:pt x="27318" y="8754"/>
                </a:lnTo>
                <a:lnTo>
                  <a:pt x="27331" y="8780"/>
                </a:lnTo>
                <a:lnTo>
                  <a:pt x="27347" y="8805"/>
                </a:lnTo>
                <a:lnTo>
                  <a:pt x="27364" y="8830"/>
                </a:lnTo>
                <a:lnTo>
                  <a:pt x="27381" y="8854"/>
                </a:lnTo>
                <a:lnTo>
                  <a:pt x="27399" y="8876"/>
                </a:lnTo>
                <a:lnTo>
                  <a:pt x="27419" y="8899"/>
                </a:lnTo>
                <a:lnTo>
                  <a:pt x="27440" y="8921"/>
                </a:lnTo>
                <a:lnTo>
                  <a:pt x="27462" y="8943"/>
                </a:lnTo>
                <a:lnTo>
                  <a:pt x="27484" y="8963"/>
                </a:lnTo>
                <a:lnTo>
                  <a:pt x="27509" y="8983"/>
                </a:lnTo>
                <a:lnTo>
                  <a:pt x="27534" y="9001"/>
                </a:lnTo>
                <a:lnTo>
                  <a:pt x="27560" y="9019"/>
                </a:lnTo>
                <a:lnTo>
                  <a:pt x="27589" y="9036"/>
                </a:lnTo>
                <a:lnTo>
                  <a:pt x="27618" y="9052"/>
                </a:lnTo>
                <a:lnTo>
                  <a:pt x="27648" y="9067"/>
                </a:lnTo>
                <a:lnTo>
                  <a:pt x="27679" y="9081"/>
                </a:lnTo>
                <a:lnTo>
                  <a:pt x="27711" y="9094"/>
                </a:lnTo>
                <a:lnTo>
                  <a:pt x="27746" y="9106"/>
                </a:lnTo>
                <a:lnTo>
                  <a:pt x="27734" y="9013"/>
                </a:lnTo>
                <a:lnTo>
                  <a:pt x="27730" y="8964"/>
                </a:lnTo>
                <a:lnTo>
                  <a:pt x="27727" y="8916"/>
                </a:lnTo>
                <a:lnTo>
                  <a:pt x="27724" y="8866"/>
                </a:lnTo>
                <a:lnTo>
                  <a:pt x="27722" y="8816"/>
                </a:lnTo>
                <a:lnTo>
                  <a:pt x="27721" y="8767"/>
                </a:lnTo>
                <a:lnTo>
                  <a:pt x="27721" y="8717"/>
                </a:lnTo>
                <a:lnTo>
                  <a:pt x="27722" y="8667"/>
                </a:lnTo>
                <a:lnTo>
                  <a:pt x="27725" y="8617"/>
                </a:lnTo>
                <a:lnTo>
                  <a:pt x="27729" y="8568"/>
                </a:lnTo>
                <a:lnTo>
                  <a:pt x="27734" y="8519"/>
                </a:lnTo>
                <a:lnTo>
                  <a:pt x="27743" y="8472"/>
                </a:lnTo>
                <a:lnTo>
                  <a:pt x="27752" y="8425"/>
                </a:lnTo>
                <a:lnTo>
                  <a:pt x="27763" y="8378"/>
                </a:lnTo>
                <a:lnTo>
                  <a:pt x="27776" y="8333"/>
                </a:lnTo>
                <a:lnTo>
                  <a:pt x="27783" y="8311"/>
                </a:lnTo>
                <a:lnTo>
                  <a:pt x="27792" y="8289"/>
                </a:lnTo>
                <a:lnTo>
                  <a:pt x="27800" y="8268"/>
                </a:lnTo>
                <a:lnTo>
                  <a:pt x="27809" y="8247"/>
                </a:lnTo>
                <a:lnTo>
                  <a:pt x="27820" y="8226"/>
                </a:lnTo>
                <a:lnTo>
                  <a:pt x="27829" y="8206"/>
                </a:lnTo>
                <a:lnTo>
                  <a:pt x="27840" y="8185"/>
                </a:lnTo>
                <a:lnTo>
                  <a:pt x="27852" y="8167"/>
                </a:lnTo>
                <a:lnTo>
                  <a:pt x="27864" y="8148"/>
                </a:lnTo>
                <a:lnTo>
                  <a:pt x="27877" y="8129"/>
                </a:lnTo>
                <a:lnTo>
                  <a:pt x="27890" y="8112"/>
                </a:lnTo>
                <a:lnTo>
                  <a:pt x="27905" y="8094"/>
                </a:lnTo>
                <a:lnTo>
                  <a:pt x="27921" y="8077"/>
                </a:lnTo>
                <a:lnTo>
                  <a:pt x="27936" y="8061"/>
                </a:lnTo>
                <a:lnTo>
                  <a:pt x="27953" y="8045"/>
                </a:lnTo>
                <a:lnTo>
                  <a:pt x="27970" y="8029"/>
                </a:lnTo>
                <a:lnTo>
                  <a:pt x="27987" y="8015"/>
                </a:lnTo>
                <a:lnTo>
                  <a:pt x="28006" y="8001"/>
                </a:lnTo>
                <a:lnTo>
                  <a:pt x="28026" y="7988"/>
                </a:lnTo>
                <a:lnTo>
                  <a:pt x="28047" y="7975"/>
                </a:lnTo>
                <a:lnTo>
                  <a:pt x="28067" y="7963"/>
                </a:lnTo>
                <a:lnTo>
                  <a:pt x="28089" y="7951"/>
                </a:lnTo>
                <a:lnTo>
                  <a:pt x="28112" y="7941"/>
                </a:lnTo>
                <a:lnTo>
                  <a:pt x="28136" y="7931"/>
                </a:lnTo>
                <a:lnTo>
                  <a:pt x="28160" y="7922"/>
                </a:lnTo>
                <a:lnTo>
                  <a:pt x="28186" y="7914"/>
                </a:lnTo>
                <a:lnTo>
                  <a:pt x="28212" y="7906"/>
                </a:lnTo>
                <a:lnTo>
                  <a:pt x="28240" y="7899"/>
                </a:lnTo>
                <a:lnTo>
                  <a:pt x="28268" y="7893"/>
                </a:lnTo>
                <a:lnTo>
                  <a:pt x="28298" y="7889"/>
                </a:lnTo>
                <a:lnTo>
                  <a:pt x="28328" y="7885"/>
                </a:lnTo>
                <a:lnTo>
                  <a:pt x="28358" y="7880"/>
                </a:lnTo>
                <a:lnTo>
                  <a:pt x="28384" y="7882"/>
                </a:lnTo>
                <a:lnTo>
                  <a:pt x="28410" y="7883"/>
                </a:lnTo>
                <a:lnTo>
                  <a:pt x="28435" y="7884"/>
                </a:lnTo>
                <a:lnTo>
                  <a:pt x="28460" y="7887"/>
                </a:lnTo>
                <a:lnTo>
                  <a:pt x="28485" y="7890"/>
                </a:lnTo>
                <a:lnTo>
                  <a:pt x="28510" y="7893"/>
                </a:lnTo>
                <a:lnTo>
                  <a:pt x="28535" y="7898"/>
                </a:lnTo>
                <a:lnTo>
                  <a:pt x="28559" y="7903"/>
                </a:lnTo>
                <a:lnTo>
                  <a:pt x="28583" y="7909"/>
                </a:lnTo>
                <a:lnTo>
                  <a:pt x="28607" y="7915"/>
                </a:lnTo>
                <a:lnTo>
                  <a:pt x="28630" y="7922"/>
                </a:lnTo>
                <a:lnTo>
                  <a:pt x="28654" y="7929"/>
                </a:lnTo>
                <a:lnTo>
                  <a:pt x="28676" y="7938"/>
                </a:lnTo>
                <a:lnTo>
                  <a:pt x="28699" y="7947"/>
                </a:lnTo>
                <a:lnTo>
                  <a:pt x="28721" y="7956"/>
                </a:lnTo>
                <a:lnTo>
                  <a:pt x="28743" y="7966"/>
                </a:lnTo>
                <a:lnTo>
                  <a:pt x="28765" y="7976"/>
                </a:lnTo>
                <a:lnTo>
                  <a:pt x="28787" y="7988"/>
                </a:lnTo>
                <a:lnTo>
                  <a:pt x="28808" y="7999"/>
                </a:lnTo>
                <a:lnTo>
                  <a:pt x="28828" y="8012"/>
                </a:lnTo>
                <a:lnTo>
                  <a:pt x="28869" y="8038"/>
                </a:lnTo>
                <a:lnTo>
                  <a:pt x="28908" y="8065"/>
                </a:lnTo>
                <a:lnTo>
                  <a:pt x="28945" y="8095"/>
                </a:lnTo>
                <a:lnTo>
                  <a:pt x="28981" y="8126"/>
                </a:lnTo>
                <a:lnTo>
                  <a:pt x="29016" y="8159"/>
                </a:lnTo>
                <a:lnTo>
                  <a:pt x="29048" y="8195"/>
                </a:lnTo>
                <a:lnTo>
                  <a:pt x="29078" y="8231"/>
                </a:lnTo>
                <a:lnTo>
                  <a:pt x="29107" y="8270"/>
                </a:lnTo>
                <a:lnTo>
                  <a:pt x="29134" y="8309"/>
                </a:lnTo>
                <a:lnTo>
                  <a:pt x="29159" y="8351"/>
                </a:lnTo>
                <a:lnTo>
                  <a:pt x="29182" y="8394"/>
                </a:lnTo>
                <a:lnTo>
                  <a:pt x="29202" y="8436"/>
                </a:lnTo>
                <a:lnTo>
                  <a:pt x="29221" y="8481"/>
                </a:lnTo>
                <a:lnTo>
                  <a:pt x="29229" y="8504"/>
                </a:lnTo>
                <a:lnTo>
                  <a:pt x="29238" y="8527"/>
                </a:lnTo>
                <a:lnTo>
                  <a:pt x="29245" y="8551"/>
                </a:lnTo>
                <a:lnTo>
                  <a:pt x="29251" y="8574"/>
                </a:lnTo>
                <a:lnTo>
                  <a:pt x="29257" y="8598"/>
                </a:lnTo>
                <a:lnTo>
                  <a:pt x="29263" y="8621"/>
                </a:lnTo>
                <a:lnTo>
                  <a:pt x="29268" y="8645"/>
                </a:lnTo>
                <a:lnTo>
                  <a:pt x="29272" y="8670"/>
                </a:lnTo>
                <a:lnTo>
                  <a:pt x="29275" y="8694"/>
                </a:lnTo>
                <a:lnTo>
                  <a:pt x="29278" y="8719"/>
                </a:lnTo>
                <a:lnTo>
                  <a:pt x="29280" y="8744"/>
                </a:lnTo>
                <a:lnTo>
                  <a:pt x="29282" y="8769"/>
                </a:lnTo>
                <a:lnTo>
                  <a:pt x="29283" y="8794"/>
                </a:lnTo>
                <a:lnTo>
                  <a:pt x="29283" y="8820"/>
                </a:lnTo>
                <a:lnTo>
                  <a:pt x="29283" y="8845"/>
                </a:lnTo>
                <a:lnTo>
                  <a:pt x="29282" y="8871"/>
                </a:lnTo>
                <a:lnTo>
                  <a:pt x="29280" y="8897"/>
                </a:lnTo>
                <a:lnTo>
                  <a:pt x="29278" y="8922"/>
                </a:lnTo>
                <a:lnTo>
                  <a:pt x="29271" y="8974"/>
                </a:lnTo>
                <a:lnTo>
                  <a:pt x="29262" y="9024"/>
                </a:lnTo>
                <a:lnTo>
                  <a:pt x="29251" y="9074"/>
                </a:lnTo>
                <a:lnTo>
                  <a:pt x="29238" y="9123"/>
                </a:lnTo>
                <a:lnTo>
                  <a:pt x="29223" y="9171"/>
                </a:lnTo>
                <a:lnTo>
                  <a:pt x="29206" y="9219"/>
                </a:lnTo>
                <a:lnTo>
                  <a:pt x="29188" y="9265"/>
                </a:lnTo>
                <a:lnTo>
                  <a:pt x="29167" y="9310"/>
                </a:lnTo>
                <a:lnTo>
                  <a:pt x="29144" y="9355"/>
                </a:lnTo>
                <a:lnTo>
                  <a:pt x="29120" y="9398"/>
                </a:lnTo>
                <a:lnTo>
                  <a:pt x="29094" y="9441"/>
                </a:lnTo>
                <a:lnTo>
                  <a:pt x="29067" y="9481"/>
                </a:lnTo>
                <a:lnTo>
                  <a:pt x="29038" y="9522"/>
                </a:lnTo>
                <a:lnTo>
                  <a:pt x="29006" y="9560"/>
                </a:lnTo>
                <a:lnTo>
                  <a:pt x="28974" y="9599"/>
                </a:lnTo>
                <a:lnTo>
                  <a:pt x="28941" y="9635"/>
                </a:lnTo>
                <a:lnTo>
                  <a:pt x="28905" y="9671"/>
                </a:lnTo>
                <a:lnTo>
                  <a:pt x="28869" y="9704"/>
                </a:lnTo>
                <a:lnTo>
                  <a:pt x="28831" y="9737"/>
                </a:lnTo>
                <a:lnTo>
                  <a:pt x="28792" y="9768"/>
                </a:lnTo>
                <a:lnTo>
                  <a:pt x="28751" y="9798"/>
                </a:lnTo>
                <a:lnTo>
                  <a:pt x="28710" y="9827"/>
                </a:lnTo>
                <a:lnTo>
                  <a:pt x="28666" y="9854"/>
                </a:lnTo>
                <a:lnTo>
                  <a:pt x="28622" y="9879"/>
                </a:lnTo>
                <a:lnTo>
                  <a:pt x="28578" y="9903"/>
                </a:lnTo>
                <a:lnTo>
                  <a:pt x="28532" y="9926"/>
                </a:lnTo>
                <a:lnTo>
                  <a:pt x="28484" y="9946"/>
                </a:lnTo>
                <a:lnTo>
                  <a:pt x="28436" y="9965"/>
                </a:lnTo>
                <a:lnTo>
                  <a:pt x="28387" y="9983"/>
                </a:lnTo>
                <a:lnTo>
                  <a:pt x="28337" y="9999"/>
                </a:lnTo>
                <a:lnTo>
                  <a:pt x="28287" y="10013"/>
                </a:lnTo>
                <a:lnTo>
                  <a:pt x="28236" y="10025"/>
                </a:lnTo>
                <a:lnTo>
                  <a:pt x="28189" y="10031"/>
                </a:lnTo>
                <a:lnTo>
                  <a:pt x="28143" y="10035"/>
                </a:lnTo>
                <a:lnTo>
                  <a:pt x="28098" y="10038"/>
                </a:lnTo>
                <a:lnTo>
                  <a:pt x="28052" y="10040"/>
                </a:lnTo>
                <a:lnTo>
                  <a:pt x="28006" y="10041"/>
                </a:lnTo>
                <a:lnTo>
                  <a:pt x="27960" y="10040"/>
                </a:lnTo>
                <a:lnTo>
                  <a:pt x="27915" y="10039"/>
                </a:lnTo>
                <a:lnTo>
                  <a:pt x="27870" y="10036"/>
                </a:lnTo>
                <a:lnTo>
                  <a:pt x="27825" y="10033"/>
                </a:lnTo>
                <a:lnTo>
                  <a:pt x="27780" y="10028"/>
                </a:lnTo>
                <a:lnTo>
                  <a:pt x="27735" y="10021"/>
                </a:lnTo>
                <a:lnTo>
                  <a:pt x="27691" y="10014"/>
                </a:lnTo>
                <a:lnTo>
                  <a:pt x="27647" y="10005"/>
                </a:lnTo>
                <a:lnTo>
                  <a:pt x="27602" y="9995"/>
                </a:lnTo>
                <a:lnTo>
                  <a:pt x="27559" y="9984"/>
                </a:lnTo>
                <a:lnTo>
                  <a:pt x="27516" y="9972"/>
                </a:lnTo>
                <a:lnTo>
                  <a:pt x="27473" y="9958"/>
                </a:lnTo>
                <a:lnTo>
                  <a:pt x="27430" y="9943"/>
                </a:lnTo>
                <a:lnTo>
                  <a:pt x="27388" y="9928"/>
                </a:lnTo>
                <a:lnTo>
                  <a:pt x="27346" y="9910"/>
                </a:lnTo>
                <a:lnTo>
                  <a:pt x="27305" y="9891"/>
                </a:lnTo>
                <a:lnTo>
                  <a:pt x="27265" y="9871"/>
                </a:lnTo>
                <a:lnTo>
                  <a:pt x="27224" y="9850"/>
                </a:lnTo>
                <a:lnTo>
                  <a:pt x="27185" y="9828"/>
                </a:lnTo>
                <a:lnTo>
                  <a:pt x="27145" y="9803"/>
                </a:lnTo>
                <a:lnTo>
                  <a:pt x="27107" y="9778"/>
                </a:lnTo>
                <a:lnTo>
                  <a:pt x="27068" y="9751"/>
                </a:lnTo>
                <a:lnTo>
                  <a:pt x="27031" y="9723"/>
                </a:lnTo>
                <a:lnTo>
                  <a:pt x="26994" y="9693"/>
                </a:lnTo>
                <a:lnTo>
                  <a:pt x="26958" y="9662"/>
                </a:lnTo>
                <a:lnTo>
                  <a:pt x="26922" y="9630"/>
                </a:lnTo>
                <a:lnTo>
                  <a:pt x="26888" y="9597"/>
                </a:lnTo>
                <a:lnTo>
                  <a:pt x="26854" y="9559"/>
                </a:lnTo>
                <a:lnTo>
                  <a:pt x="26821" y="9521"/>
                </a:lnTo>
                <a:lnTo>
                  <a:pt x="26790" y="9482"/>
                </a:lnTo>
                <a:lnTo>
                  <a:pt x="26761" y="9443"/>
                </a:lnTo>
                <a:lnTo>
                  <a:pt x="26732" y="9403"/>
                </a:lnTo>
                <a:lnTo>
                  <a:pt x="26705" y="9364"/>
                </a:lnTo>
                <a:lnTo>
                  <a:pt x="26679" y="9323"/>
                </a:lnTo>
                <a:lnTo>
                  <a:pt x="26655" y="9282"/>
                </a:lnTo>
                <a:lnTo>
                  <a:pt x="26631" y="9241"/>
                </a:lnTo>
                <a:lnTo>
                  <a:pt x="26609" y="9199"/>
                </a:lnTo>
                <a:lnTo>
                  <a:pt x="26588" y="9157"/>
                </a:lnTo>
                <a:lnTo>
                  <a:pt x="26568" y="9115"/>
                </a:lnTo>
                <a:lnTo>
                  <a:pt x="26551" y="9073"/>
                </a:lnTo>
                <a:lnTo>
                  <a:pt x="26533" y="9029"/>
                </a:lnTo>
                <a:lnTo>
                  <a:pt x="26517" y="8987"/>
                </a:lnTo>
                <a:lnTo>
                  <a:pt x="26503" y="8943"/>
                </a:lnTo>
                <a:lnTo>
                  <a:pt x="26489" y="8900"/>
                </a:lnTo>
                <a:lnTo>
                  <a:pt x="26477" y="8857"/>
                </a:lnTo>
                <a:lnTo>
                  <a:pt x="26466" y="8812"/>
                </a:lnTo>
                <a:lnTo>
                  <a:pt x="26456" y="8768"/>
                </a:lnTo>
                <a:lnTo>
                  <a:pt x="26448" y="8723"/>
                </a:lnTo>
                <a:lnTo>
                  <a:pt x="26440" y="8680"/>
                </a:lnTo>
                <a:lnTo>
                  <a:pt x="26434" y="8635"/>
                </a:lnTo>
                <a:lnTo>
                  <a:pt x="26429" y="8590"/>
                </a:lnTo>
                <a:lnTo>
                  <a:pt x="26425" y="8546"/>
                </a:lnTo>
                <a:lnTo>
                  <a:pt x="26422" y="8501"/>
                </a:lnTo>
                <a:lnTo>
                  <a:pt x="26421" y="8456"/>
                </a:lnTo>
                <a:lnTo>
                  <a:pt x="26419" y="8412"/>
                </a:lnTo>
                <a:lnTo>
                  <a:pt x="26419" y="8368"/>
                </a:lnTo>
                <a:lnTo>
                  <a:pt x="26422" y="8323"/>
                </a:lnTo>
                <a:lnTo>
                  <a:pt x="26425" y="8278"/>
                </a:lnTo>
                <a:lnTo>
                  <a:pt x="26428" y="8233"/>
                </a:lnTo>
                <a:lnTo>
                  <a:pt x="26433" y="8189"/>
                </a:lnTo>
                <a:lnTo>
                  <a:pt x="26439" y="8145"/>
                </a:lnTo>
                <a:lnTo>
                  <a:pt x="26445" y="8100"/>
                </a:lnTo>
                <a:lnTo>
                  <a:pt x="26454" y="8056"/>
                </a:lnTo>
                <a:lnTo>
                  <a:pt x="26463" y="8013"/>
                </a:lnTo>
                <a:lnTo>
                  <a:pt x="26473" y="7969"/>
                </a:lnTo>
                <a:lnTo>
                  <a:pt x="26484" y="7925"/>
                </a:lnTo>
                <a:lnTo>
                  <a:pt x="26497" y="7882"/>
                </a:lnTo>
                <a:lnTo>
                  <a:pt x="26509" y="7839"/>
                </a:lnTo>
                <a:lnTo>
                  <a:pt x="26524" y="7796"/>
                </a:lnTo>
                <a:lnTo>
                  <a:pt x="26539" y="7754"/>
                </a:lnTo>
                <a:lnTo>
                  <a:pt x="26555" y="7711"/>
                </a:lnTo>
                <a:lnTo>
                  <a:pt x="26571" y="7669"/>
                </a:lnTo>
                <a:lnTo>
                  <a:pt x="26590" y="7628"/>
                </a:lnTo>
                <a:lnTo>
                  <a:pt x="26609" y="7587"/>
                </a:lnTo>
                <a:lnTo>
                  <a:pt x="26629" y="7546"/>
                </a:lnTo>
                <a:lnTo>
                  <a:pt x="26650" y="7506"/>
                </a:lnTo>
                <a:lnTo>
                  <a:pt x="26671" y="7465"/>
                </a:lnTo>
                <a:lnTo>
                  <a:pt x="26694" y="7426"/>
                </a:lnTo>
                <a:lnTo>
                  <a:pt x="26718" y="7387"/>
                </a:lnTo>
                <a:lnTo>
                  <a:pt x="26743" y="7349"/>
                </a:lnTo>
                <a:lnTo>
                  <a:pt x="26768" y="7310"/>
                </a:lnTo>
                <a:lnTo>
                  <a:pt x="26795" y="7273"/>
                </a:lnTo>
                <a:lnTo>
                  <a:pt x="26822" y="7236"/>
                </a:lnTo>
                <a:lnTo>
                  <a:pt x="26850" y="7200"/>
                </a:lnTo>
                <a:lnTo>
                  <a:pt x="26880" y="7163"/>
                </a:lnTo>
                <a:lnTo>
                  <a:pt x="26910" y="7128"/>
                </a:lnTo>
                <a:lnTo>
                  <a:pt x="26940" y="7094"/>
                </a:lnTo>
                <a:lnTo>
                  <a:pt x="26971" y="7060"/>
                </a:lnTo>
                <a:lnTo>
                  <a:pt x="27005" y="7027"/>
                </a:lnTo>
                <a:lnTo>
                  <a:pt x="27038" y="6994"/>
                </a:lnTo>
                <a:lnTo>
                  <a:pt x="27071" y="6962"/>
                </a:lnTo>
                <a:lnTo>
                  <a:pt x="27107" y="6933"/>
                </a:lnTo>
                <a:lnTo>
                  <a:pt x="27141" y="6906"/>
                </a:lnTo>
                <a:lnTo>
                  <a:pt x="27176" y="6880"/>
                </a:lnTo>
                <a:lnTo>
                  <a:pt x="27212" y="6854"/>
                </a:lnTo>
                <a:lnTo>
                  <a:pt x="27248" y="6829"/>
                </a:lnTo>
                <a:lnTo>
                  <a:pt x="27285" y="6805"/>
                </a:lnTo>
                <a:lnTo>
                  <a:pt x="27321" y="6782"/>
                </a:lnTo>
                <a:lnTo>
                  <a:pt x="27357" y="6761"/>
                </a:lnTo>
                <a:lnTo>
                  <a:pt x="27395" y="6740"/>
                </a:lnTo>
                <a:lnTo>
                  <a:pt x="27432" y="6719"/>
                </a:lnTo>
                <a:lnTo>
                  <a:pt x="27470" y="6699"/>
                </a:lnTo>
                <a:lnTo>
                  <a:pt x="27508" y="6681"/>
                </a:lnTo>
                <a:lnTo>
                  <a:pt x="27546" y="6663"/>
                </a:lnTo>
                <a:lnTo>
                  <a:pt x="27584" y="6646"/>
                </a:lnTo>
                <a:lnTo>
                  <a:pt x="27623" y="6630"/>
                </a:lnTo>
                <a:lnTo>
                  <a:pt x="27662" y="6615"/>
                </a:lnTo>
                <a:lnTo>
                  <a:pt x="27701" y="6600"/>
                </a:lnTo>
                <a:lnTo>
                  <a:pt x="27741" y="6587"/>
                </a:lnTo>
                <a:lnTo>
                  <a:pt x="27780" y="6573"/>
                </a:lnTo>
                <a:lnTo>
                  <a:pt x="27820" y="6562"/>
                </a:lnTo>
                <a:lnTo>
                  <a:pt x="27859" y="6550"/>
                </a:lnTo>
                <a:lnTo>
                  <a:pt x="27899" y="6540"/>
                </a:lnTo>
                <a:lnTo>
                  <a:pt x="27939" y="6531"/>
                </a:lnTo>
                <a:lnTo>
                  <a:pt x="27980" y="6521"/>
                </a:lnTo>
                <a:lnTo>
                  <a:pt x="28020" y="6514"/>
                </a:lnTo>
                <a:lnTo>
                  <a:pt x="28060" y="6507"/>
                </a:lnTo>
                <a:lnTo>
                  <a:pt x="28101" y="6499"/>
                </a:lnTo>
                <a:lnTo>
                  <a:pt x="28141" y="6494"/>
                </a:lnTo>
                <a:lnTo>
                  <a:pt x="28182" y="6489"/>
                </a:lnTo>
                <a:lnTo>
                  <a:pt x="28223" y="6485"/>
                </a:lnTo>
                <a:lnTo>
                  <a:pt x="28264" y="6482"/>
                </a:lnTo>
                <a:lnTo>
                  <a:pt x="28305" y="6480"/>
                </a:lnTo>
                <a:lnTo>
                  <a:pt x="28345" y="6478"/>
                </a:lnTo>
                <a:lnTo>
                  <a:pt x="28387" y="6477"/>
                </a:lnTo>
                <a:lnTo>
                  <a:pt x="28428" y="6477"/>
                </a:lnTo>
                <a:lnTo>
                  <a:pt x="28468" y="6477"/>
                </a:lnTo>
                <a:lnTo>
                  <a:pt x="28510" y="6479"/>
                </a:lnTo>
                <a:lnTo>
                  <a:pt x="28550" y="6481"/>
                </a:lnTo>
                <a:lnTo>
                  <a:pt x="28592" y="6483"/>
                </a:lnTo>
                <a:lnTo>
                  <a:pt x="28633" y="6486"/>
                </a:lnTo>
                <a:lnTo>
                  <a:pt x="28673" y="6490"/>
                </a:lnTo>
                <a:lnTo>
                  <a:pt x="28715" y="6495"/>
                </a:lnTo>
                <a:lnTo>
                  <a:pt x="28756" y="6501"/>
                </a:lnTo>
                <a:lnTo>
                  <a:pt x="28796" y="6508"/>
                </a:lnTo>
                <a:lnTo>
                  <a:pt x="28837" y="6514"/>
                </a:lnTo>
                <a:lnTo>
                  <a:pt x="28877" y="6522"/>
                </a:lnTo>
                <a:lnTo>
                  <a:pt x="28918" y="6531"/>
                </a:lnTo>
                <a:lnTo>
                  <a:pt x="28959" y="6540"/>
                </a:lnTo>
                <a:lnTo>
                  <a:pt x="28999" y="6549"/>
                </a:lnTo>
                <a:lnTo>
                  <a:pt x="29040" y="6560"/>
                </a:lnTo>
                <a:lnTo>
                  <a:pt x="29079" y="6571"/>
                </a:lnTo>
                <a:lnTo>
                  <a:pt x="29119" y="6584"/>
                </a:lnTo>
                <a:lnTo>
                  <a:pt x="29159" y="6596"/>
                </a:lnTo>
                <a:lnTo>
                  <a:pt x="29199" y="6610"/>
                </a:lnTo>
                <a:lnTo>
                  <a:pt x="29239" y="6623"/>
                </a:lnTo>
                <a:lnTo>
                  <a:pt x="29277" y="6638"/>
                </a:lnTo>
                <a:lnTo>
                  <a:pt x="29317" y="6653"/>
                </a:lnTo>
                <a:lnTo>
                  <a:pt x="29355" y="6669"/>
                </a:lnTo>
                <a:lnTo>
                  <a:pt x="29395" y="6686"/>
                </a:lnTo>
                <a:lnTo>
                  <a:pt x="29432" y="6703"/>
                </a:lnTo>
                <a:lnTo>
                  <a:pt x="29471" y="6721"/>
                </a:lnTo>
                <a:lnTo>
                  <a:pt x="29509" y="6740"/>
                </a:lnTo>
                <a:lnTo>
                  <a:pt x="29547" y="6759"/>
                </a:lnTo>
                <a:lnTo>
                  <a:pt x="29584" y="6778"/>
                </a:lnTo>
                <a:lnTo>
                  <a:pt x="29619" y="6799"/>
                </a:lnTo>
                <a:lnTo>
                  <a:pt x="29652" y="6819"/>
                </a:lnTo>
                <a:lnTo>
                  <a:pt x="29685" y="6841"/>
                </a:lnTo>
                <a:lnTo>
                  <a:pt x="29717" y="6863"/>
                </a:lnTo>
                <a:lnTo>
                  <a:pt x="29750" y="6884"/>
                </a:lnTo>
                <a:lnTo>
                  <a:pt x="29781" y="6906"/>
                </a:lnTo>
                <a:lnTo>
                  <a:pt x="29812" y="6929"/>
                </a:lnTo>
                <a:lnTo>
                  <a:pt x="29842" y="6953"/>
                </a:lnTo>
                <a:lnTo>
                  <a:pt x="29873" y="6977"/>
                </a:lnTo>
                <a:lnTo>
                  <a:pt x="29902" y="7001"/>
                </a:lnTo>
                <a:lnTo>
                  <a:pt x="29931" y="7025"/>
                </a:lnTo>
                <a:lnTo>
                  <a:pt x="29959" y="7050"/>
                </a:lnTo>
                <a:lnTo>
                  <a:pt x="29987" y="7075"/>
                </a:lnTo>
                <a:lnTo>
                  <a:pt x="30014" y="7101"/>
                </a:lnTo>
                <a:lnTo>
                  <a:pt x="30041" y="7127"/>
                </a:lnTo>
                <a:lnTo>
                  <a:pt x="30067" y="7153"/>
                </a:lnTo>
                <a:lnTo>
                  <a:pt x="30118" y="7207"/>
                </a:lnTo>
                <a:lnTo>
                  <a:pt x="30167" y="7261"/>
                </a:lnTo>
                <a:lnTo>
                  <a:pt x="30213" y="7317"/>
                </a:lnTo>
                <a:lnTo>
                  <a:pt x="30258" y="7376"/>
                </a:lnTo>
                <a:lnTo>
                  <a:pt x="30300" y="7434"/>
                </a:lnTo>
                <a:lnTo>
                  <a:pt x="30341" y="7494"/>
                </a:lnTo>
                <a:lnTo>
                  <a:pt x="30379" y="7555"/>
                </a:lnTo>
                <a:lnTo>
                  <a:pt x="30415" y="7617"/>
                </a:lnTo>
                <a:lnTo>
                  <a:pt x="30449" y="7680"/>
                </a:lnTo>
                <a:lnTo>
                  <a:pt x="30482" y="7744"/>
                </a:lnTo>
                <a:lnTo>
                  <a:pt x="30512" y="7809"/>
                </a:lnTo>
                <a:lnTo>
                  <a:pt x="30540" y="7874"/>
                </a:lnTo>
                <a:lnTo>
                  <a:pt x="30566" y="7941"/>
                </a:lnTo>
                <a:lnTo>
                  <a:pt x="30590" y="8007"/>
                </a:lnTo>
                <a:lnTo>
                  <a:pt x="30612" y="8075"/>
                </a:lnTo>
                <a:lnTo>
                  <a:pt x="30632" y="8144"/>
                </a:lnTo>
                <a:lnTo>
                  <a:pt x="30649" y="8212"/>
                </a:lnTo>
                <a:lnTo>
                  <a:pt x="30665" y="8282"/>
                </a:lnTo>
                <a:lnTo>
                  <a:pt x="30678" y="8352"/>
                </a:lnTo>
                <a:lnTo>
                  <a:pt x="30691" y="8423"/>
                </a:lnTo>
                <a:lnTo>
                  <a:pt x="30700" y="8493"/>
                </a:lnTo>
                <a:lnTo>
                  <a:pt x="30709" y="8565"/>
                </a:lnTo>
                <a:lnTo>
                  <a:pt x="30714" y="8636"/>
                </a:lnTo>
                <a:lnTo>
                  <a:pt x="30718" y="8708"/>
                </a:lnTo>
                <a:lnTo>
                  <a:pt x="30720" y="8780"/>
                </a:lnTo>
                <a:lnTo>
                  <a:pt x="30720" y="8853"/>
                </a:lnTo>
                <a:lnTo>
                  <a:pt x="30718" y="8924"/>
                </a:lnTo>
                <a:lnTo>
                  <a:pt x="30714" y="8996"/>
                </a:lnTo>
                <a:lnTo>
                  <a:pt x="30708" y="9068"/>
                </a:lnTo>
                <a:lnTo>
                  <a:pt x="30700" y="9141"/>
                </a:lnTo>
                <a:lnTo>
                  <a:pt x="30690" y="9213"/>
                </a:lnTo>
                <a:lnTo>
                  <a:pt x="30678" y="9284"/>
                </a:lnTo>
                <a:lnTo>
                  <a:pt x="30665" y="9355"/>
                </a:lnTo>
                <a:lnTo>
                  <a:pt x="30649" y="9427"/>
                </a:lnTo>
                <a:lnTo>
                  <a:pt x="30632" y="9498"/>
                </a:lnTo>
                <a:lnTo>
                  <a:pt x="30612" y="9569"/>
                </a:lnTo>
                <a:lnTo>
                  <a:pt x="30590" y="9638"/>
                </a:lnTo>
                <a:lnTo>
                  <a:pt x="30567" y="9708"/>
                </a:lnTo>
                <a:lnTo>
                  <a:pt x="30542" y="9777"/>
                </a:lnTo>
                <a:lnTo>
                  <a:pt x="30515" y="9845"/>
                </a:lnTo>
                <a:lnTo>
                  <a:pt x="30486" y="9913"/>
                </a:lnTo>
                <a:lnTo>
                  <a:pt x="30456" y="9981"/>
                </a:lnTo>
                <a:lnTo>
                  <a:pt x="30422" y="10047"/>
                </a:lnTo>
                <a:lnTo>
                  <a:pt x="30388" y="10113"/>
                </a:lnTo>
                <a:lnTo>
                  <a:pt x="30351" y="10177"/>
                </a:lnTo>
                <a:lnTo>
                  <a:pt x="30313" y="10242"/>
                </a:lnTo>
                <a:lnTo>
                  <a:pt x="30273" y="10304"/>
                </a:lnTo>
                <a:lnTo>
                  <a:pt x="30231" y="10367"/>
                </a:lnTo>
                <a:lnTo>
                  <a:pt x="30187" y="10428"/>
                </a:lnTo>
                <a:lnTo>
                  <a:pt x="30141" y="10488"/>
                </a:lnTo>
                <a:lnTo>
                  <a:pt x="30094" y="10547"/>
                </a:lnTo>
                <a:lnTo>
                  <a:pt x="30044" y="10604"/>
                </a:lnTo>
                <a:lnTo>
                  <a:pt x="29993" y="10660"/>
                </a:lnTo>
                <a:lnTo>
                  <a:pt x="29940" y="10715"/>
                </a:lnTo>
                <a:lnTo>
                  <a:pt x="29886" y="10770"/>
                </a:lnTo>
                <a:lnTo>
                  <a:pt x="29829" y="10822"/>
                </a:lnTo>
                <a:lnTo>
                  <a:pt x="29775" y="10867"/>
                </a:lnTo>
                <a:lnTo>
                  <a:pt x="29719" y="10911"/>
                </a:lnTo>
                <a:lnTo>
                  <a:pt x="29662" y="10953"/>
                </a:lnTo>
                <a:lnTo>
                  <a:pt x="29605" y="10993"/>
                </a:lnTo>
                <a:lnTo>
                  <a:pt x="29548" y="11032"/>
                </a:lnTo>
                <a:lnTo>
                  <a:pt x="29489" y="11068"/>
                </a:lnTo>
                <a:lnTo>
                  <a:pt x="29431" y="11105"/>
                </a:lnTo>
                <a:lnTo>
                  <a:pt x="29372" y="11138"/>
                </a:lnTo>
                <a:lnTo>
                  <a:pt x="29311" y="11170"/>
                </a:lnTo>
                <a:lnTo>
                  <a:pt x="29251" y="11201"/>
                </a:lnTo>
                <a:lnTo>
                  <a:pt x="29191" y="11231"/>
                </a:lnTo>
                <a:lnTo>
                  <a:pt x="29129" y="11259"/>
                </a:lnTo>
                <a:lnTo>
                  <a:pt x="29068" y="11285"/>
                </a:lnTo>
                <a:lnTo>
                  <a:pt x="29005" y="11310"/>
                </a:lnTo>
                <a:lnTo>
                  <a:pt x="28943" y="11333"/>
                </a:lnTo>
                <a:lnTo>
                  <a:pt x="28880" y="11353"/>
                </a:lnTo>
                <a:lnTo>
                  <a:pt x="28817" y="11374"/>
                </a:lnTo>
                <a:lnTo>
                  <a:pt x="28753" y="11392"/>
                </a:lnTo>
                <a:lnTo>
                  <a:pt x="28689" y="11410"/>
                </a:lnTo>
                <a:lnTo>
                  <a:pt x="28625" y="11424"/>
                </a:lnTo>
                <a:lnTo>
                  <a:pt x="28561" y="11439"/>
                </a:lnTo>
                <a:lnTo>
                  <a:pt x="28496" y="11451"/>
                </a:lnTo>
                <a:lnTo>
                  <a:pt x="28431" y="11462"/>
                </a:lnTo>
                <a:lnTo>
                  <a:pt x="28366" y="11471"/>
                </a:lnTo>
                <a:lnTo>
                  <a:pt x="28301" y="11479"/>
                </a:lnTo>
                <a:lnTo>
                  <a:pt x="28236" y="11486"/>
                </a:lnTo>
                <a:lnTo>
                  <a:pt x="28170" y="11490"/>
                </a:lnTo>
                <a:lnTo>
                  <a:pt x="28105" y="11494"/>
                </a:lnTo>
                <a:lnTo>
                  <a:pt x="28039" y="11496"/>
                </a:lnTo>
                <a:lnTo>
                  <a:pt x="27974" y="11496"/>
                </a:lnTo>
                <a:lnTo>
                  <a:pt x="27908" y="11495"/>
                </a:lnTo>
                <a:lnTo>
                  <a:pt x="27843" y="11493"/>
                </a:lnTo>
                <a:lnTo>
                  <a:pt x="27777" y="11489"/>
                </a:lnTo>
                <a:lnTo>
                  <a:pt x="27711" y="11484"/>
                </a:lnTo>
                <a:lnTo>
                  <a:pt x="27646" y="11476"/>
                </a:lnTo>
                <a:lnTo>
                  <a:pt x="27580" y="11468"/>
                </a:lnTo>
                <a:lnTo>
                  <a:pt x="27516" y="11459"/>
                </a:lnTo>
                <a:lnTo>
                  <a:pt x="27450" y="11447"/>
                </a:lnTo>
                <a:lnTo>
                  <a:pt x="27386" y="11435"/>
                </a:lnTo>
                <a:lnTo>
                  <a:pt x="27320" y="11421"/>
                </a:lnTo>
                <a:lnTo>
                  <a:pt x="27255" y="11405"/>
                </a:lnTo>
                <a:lnTo>
                  <a:pt x="27192" y="11389"/>
                </a:lnTo>
                <a:lnTo>
                  <a:pt x="27127" y="11371"/>
                </a:lnTo>
                <a:lnTo>
                  <a:pt x="27064" y="11351"/>
                </a:lnTo>
                <a:lnTo>
                  <a:pt x="27000" y="11331"/>
                </a:lnTo>
                <a:lnTo>
                  <a:pt x="26937" y="11308"/>
                </a:lnTo>
                <a:lnTo>
                  <a:pt x="26874" y="11284"/>
                </a:lnTo>
                <a:lnTo>
                  <a:pt x="26812" y="11259"/>
                </a:lnTo>
                <a:lnTo>
                  <a:pt x="26751" y="11233"/>
                </a:lnTo>
                <a:lnTo>
                  <a:pt x="26689" y="11205"/>
                </a:lnTo>
                <a:lnTo>
                  <a:pt x="26628" y="11175"/>
                </a:lnTo>
                <a:lnTo>
                  <a:pt x="26567" y="11144"/>
                </a:lnTo>
                <a:lnTo>
                  <a:pt x="26507" y="11113"/>
                </a:lnTo>
                <a:lnTo>
                  <a:pt x="26448" y="11080"/>
                </a:lnTo>
                <a:lnTo>
                  <a:pt x="26388" y="11044"/>
                </a:lnTo>
                <a:lnTo>
                  <a:pt x="26330" y="11009"/>
                </a:lnTo>
                <a:lnTo>
                  <a:pt x="26272" y="10971"/>
                </a:lnTo>
                <a:lnTo>
                  <a:pt x="26214" y="10933"/>
                </a:lnTo>
                <a:lnTo>
                  <a:pt x="26158" y="10892"/>
                </a:lnTo>
                <a:lnTo>
                  <a:pt x="26102" y="10852"/>
                </a:lnTo>
                <a:lnTo>
                  <a:pt x="26047" y="10809"/>
                </a:lnTo>
                <a:lnTo>
                  <a:pt x="25992" y="10765"/>
                </a:lnTo>
                <a:lnTo>
                  <a:pt x="25937" y="10720"/>
                </a:lnTo>
                <a:lnTo>
                  <a:pt x="25884" y="10673"/>
                </a:lnTo>
                <a:lnTo>
                  <a:pt x="25840" y="10644"/>
                </a:lnTo>
                <a:lnTo>
                  <a:pt x="25797" y="10618"/>
                </a:lnTo>
                <a:lnTo>
                  <a:pt x="25756" y="10593"/>
                </a:lnTo>
                <a:lnTo>
                  <a:pt x="25718" y="10571"/>
                </a:lnTo>
                <a:lnTo>
                  <a:pt x="25681" y="10551"/>
                </a:lnTo>
                <a:lnTo>
                  <a:pt x="25646" y="10533"/>
                </a:lnTo>
                <a:lnTo>
                  <a:pt x="25613" y="10518"/>
                </a:lnTo>
                <a:lnTo>
                  <a:pt x="25581" y="10503"/>
                </a:lnTo>
                <a:lnTo>
                  <a:pt x="25550" y="10492"/>
                </a:lnTo>
                <a:lnTo>
                  <a:pt x="25521" y="10480"/>
                </a:lnTo>
                <a:lnTo>
                  <a:pt x="25493" y="10472"/>
                </a:lnTo>
                <a:lnTo>
                  <a:pt x="25466" y="10464"/>
                </a:lnTo>
                <a:lnTo>
                  <a:pt x="25440" y="10457"/>
                </a:lnTo>
                <a:lnTo>
                  <a:pt x="25414" y="10452"/>
                </a:lnTo>
                <a:lnTo>
                  <a:pt x="25389" y="10448"/>
                </a:lnTo>
                <a:lnTo>
                  <a:pt x="25364" y="10445"/>
                </a:lnTo>
                <a:lnTo>
                  <a:pt x="3051" y="10445"/>
                </a:lnTo>
                <a:lnTo>
                  <a:pt x="2972" y="10444"/>
                </a:lnTo>
                <a:lnTo>
                  <a:pt x="2894" y="10442"/>
                </a:lnTo>
                <a:lnTo>
                  <a:pt x="2816" y="10437"/>
                </a:lnTo>
                <a:lnTo>
                  <a:pt x="2739" y="10429"/>
                </a:lnTo>
                <a:lnTo>
                  <a:pt x="2662" y="10421"/>
                </a:lnTo>
                <a:lnTo>
                  <a:pt x="2586" y="10411"/>
                </a:lnTo>
                <a:lnTo>
                  <a:pt x="2511" y="10398"/>
                </a:lnTo>
                <a:lnTo>
                  <a:pt x="2436" y="10383"/>
                </a:lnTo>
                <a:lnTo>
                  <a:pt x="2362" y="10367"/>
                </a:lnTo>
                <a:lnTo>
                  <a:pt x="2288" y="10349"/>
                </a:lnTo>
                <a:lnTo>
                  <a:pt x="2215" y="10329"/>
                </a:lnTo>
                <a:lnTo>
                  <a:pt x="2143" y="10309"/>
                </a:lnTo>
                <a:lnTo>
                  <a:pt x="2073" y="10285"/>
                </a:lnTo>
                <a:lnTo>
                  <a:pt x="2002" y="10261"/>
                </a:lnTo>
                <a:lnTo>
                  <a:pt x="1932" y="10234"/>
                </a:lnTo>
                <a:lnTo>
                  <a:pt x="1863" y="10205"/>
                </a:lnTo>
                <a:lnTo>
                  <a:pt x="1795" y="10176"/>
                </a:lnTo>
                <a:lnTo>
                  <a:pt x="1728" y="10144"/>
                </a:lnTo>
                <a:lnTo>
                  <a:pt x="1661" y="10112"/>
                </a:lnTo>
                <a:lnTo>
                  <a:pt x="1597" y="10077"/>
                </a:lnTo>
                <a:lnTo>
                  <a:pt x="1532" y="10041"/>
                </a:lnTo>
                <a:lnTo>
                  <a:pt x="1469" y="10004"/>
                </a:lnTo>
                <a:lnTo>
                  <a:pt x="1406" y="9965"/>
                </a:lnTo>
                <a:lnTo>
                  <a:pt x="1345" y="9924"/>
                </a:lnTo>
                <a:lnTo>
                  <a:pt x="1285" y="9883"/>
                </a:lnTo>
                <a:lnTo>
                  <a:pt x="1225" y="9839"/>
                </a:lnTo>
                <a:lnTo>
                  <a:pt x="1167" y="9794"/>
                </a:lnTo>
                <a:lnTo>
                  <a:pt x="1110" y="9749"/>
                </a:lnTo>
                <a:lnTo>
                  <a:pt x="1055" y="9702"/>
                </a:lnTo>
                <a:lnTo>
                  <a:pt x="999" y="9653"/>
                </a:lnTo>
                <a:lnTo>
                  <a:pt x="945" y="9603"/>
                </a:lnTo>
                <a:lnTo>
                  <a:pt x="893" y="9552"/>
                </a:lnTo>
                <a:lnTo>
                  <a:pt x="842" y="9500"/>
                </a:lnTo>
                <a:lnTo>
                  <a:pt x="792" y="9446"/>
                </a:lnTo>
                <a:lnTo>
                  <a:pt x="743" y="9392"/>
                </a:lnTo>
                <a:lnTo>
                  <a:pt x="696" y="9335"/>
                </a:lnTo>
                <a:lnTo>
                  <a:pt x="651" y="9278"/>
                </a:lnTo>
                <a:lnTo>
                  <a:pt x="606" y="9220"/>
                </a:lnTo>
                <a:lnTo>
                  <a:pt x="562" y="9161"/>
                </a:lnTo>
                <a:lnTo>
                  <a:pt x="521" y="9100"/>
                </a:lnTo>
                <a:lnTo>
                  <a:pt x="480" y="9039"/>
                </a:lnTo>
                <a:lnTo>
                  <a:pt x="441" y="8976"/>
                </a:lnTo>
                <a:lnTo>
                  <a:pt x="404" y="8913"/>
                </a:lnTo>
                <a:lnTo>
                  <a:pt x="367" y="8849"/>
                </a:lnTo>
                <a:lnTo>
                  <a:pt x="333" y="8784"/>
                </a:lnTo>
                <a:lnTo>
                  <a:pt x="301" y="8717"/>
                </a:lnTo>
                <a:lnTo>
                  <a:pt x="270" y="8651"/>
                </a:lnTo>
                <a:lnTo>
                  <a:pt x="239" y="8582"/>
                </a:lnTo>
                <a:lnTo>
                  <a:pt x="211" y="8513"/>
                </a:lnTo>
                <a:lnTo>
                  <a:pt x="185" y="8444"/>
                </a:lnTo>
                <a:lnTo>
                  <a:pt x="160" y="8373"/>
                </a:lnTo>
                <a:lnTo>
                  <a:pt x="136" y="8302"/>
                </a:lnTo>
                <a:lnTo>
                  <a:pt x="116" y="8230"/>
                </a:lnTo>
                <a:lnTo>
                  <a:pt x="96" y="8157"/>
                </a:lnTo>
                <a:lnTo>
                  <a:pt x="78" y="8083"/>
                </a:lnTo>
                <a:lnTo>
                  <a:pt x="61" y="8010"/>
                </a:lnTo>
                <a:lnTo>
                  <a:pt x="47" y="7935"/>
                </a:lnTo>
                <a:lnTo>
                  <a:pt x="34" y="7860"/>
                </a:lnTo>
                <a:lnTo>
                  <a:pt x="24" y="7784"/>
                </a:lnTo>
                <a:lnTo>
                  <a:pt x="16" y="7707"/>
                </a:lnTo>
                <a:lnTo>
                  <a:pt x="8" y="7630"/>
                </a:lnTo>
                <a:lnTo>
                  <a:pt x="4" y="7552"/>
                </a:lnTo>
                <a:lnTo>
                  <a:pt x="1" y="7474"/>
                </a:lnTo>
                <a:lnTo>
                  <a:pt x="0" y="7394"/>
                </a:lnTo>
                <a:lnTo>
                  <a:pt x="0" y="3050"/>
                </a:lnTo>
                <a:lnTo>
                  <a:pt x="1" y="2971"/>
                </a:lnTo>
                <a:lnTo>
                  <a:pt x="4" y="2893"/>
                </a:lnTo>
                <a:lnTo>
                  <a:pt x="8" y="2815"/>
                </a:lnTo>
                <a:lnTo>
                  <a:pt x="16" y="2738"/>
                </a:lnTo>
                <a:lnTo>
                  <a:pt x="24" y="2661"/>
                </a:lnTo>
                <a:lnTo>
                  <a:pt x="34" y="2585"/>
                </a:lnTo>
                <a:lnTo>
                  <a:pt x="47" y="2510"/>
                </a:lnTo>
                <a:lnTo>
                  <a:pt x="61" y="2435"/>
                </a:lnTo>
                <a:lnTo>
                  <a:pt x="78" y="2361"/>
                </a:lnTo>
                <a:lnTo>
                  <a:pt x="96" y="2288"/>
                </a:lnTo>
                <a:lnTo>
                  <a:pt x="116" y="2215"/>
                </a:lnTo>
                <a:lnTo>
                  <a:pt x="136" y="2143"/>
                </a:lnTo>
                <a:lnTo>
                  <a:pt x="160" y="2072"/>
                </a:lnTo>
                <a:lnTo>
                  <a:pt x="185" y="2001"/>
                </a:lnTo>
                <a:lnTo>
                  <a:pt x="211" y="1932"/>
                </a:lnTo>
                <a:lnTo>
                  <a:pt x="239" y="1863"/>
                </a:lnTo>
                <a:lnTo>
                  <a:pt x="270" y="1795"/>
                </a:lnTo>
                <a:lnTo>
                  <a:pt x="301" y="1728"/>
                </a:lnTo>
                <a:lnTo>
                  <a:pt x="333" y="1661"/>
                </a:lnTo>
                <a:lnTo>
                  <a:pt x="367" y="1596"/>
                </a:lnTo>
                <a:lnTo>
                  <a:pt x="404" y="1532"/>
                </a:lnTo>
                <a:lnTo>
                  <a:pt x="441" y="1468"/>
                </a:lnTo>
                <a:lnTo>
                  <a:pt x="480" y="1406"/>
                </a:lnTo>
                <a:lnTo>
                  <a:pt x="521" y="1345"/>
                </a:lnTo>
                <a:lnTo>
                  <a:pt x="562" y="1284"/>
                </a:lnTo>
                <a:lnTo>
                  <a:pt x="606" y="1225"/>
                </a:lnTo>
                <a:lnTo>
                  <a:pt x="651" y="1167"/>
                </a:lnTo>
                <a:lnTo>
                  <a:pt x="696" y="1109"/>
                </a:lnTo>
                <a:lnTo>
                  <a:pt x="743" y="1054"/>
                </a:lnTo>
                <a:lnTo>
                  <a:pt x="792" y="999"/>
                </a:lnTo>
                <a:lnTo>
                  <a:pt x="842" y="946"/>
                </a:lnTo>
                <a:lnTo>
                  <a:pt x="893" y="893"/>
                </a:lnTo>
                <a:lnTo>
                  <a:pt x="945" y="842"/>
                </a:lnTo>
                <a:lnTo>
                  <a:pt x="999" y="792"/>
                </a:lnTo>
                <a:lnTo>
                  <a:pt x="1055" y="744"/>
                </a:lnTo>
                <a:lnTo>
                  <a:pt x="1110" y="696"/>
                </a:lnTo>
                <a:lnTo>
                  <a:pt x="1167" y="650"/>
                </a:lnTo>
                <a:lnTo>
                  <a:pt x="1225" y="606"/>
                </a:lnTo>
                <a:lnTo>
                  <a:pt x="1285" y="563"/>
                </a:lnTo>
                <a:lnTo>
                  <a:pt x="1345" y="520"/>
                </a:lnTo>
                <a:lnTo>
                  <a:pt x="1406" y="481"/>
                </a:lnTo>
                <a:lnTo>
                  <a:pt x="1469" y="441"/>
                </a:lnTo>
                <a:lnTo>
                  <a:pt x="1532" y="404"/>
                </a:lnTo>
                <a:lnTo>
                  <a:pt x="1597" y="368"/>
                </a:lnTo>
                <a:lnTo>
                  <a:pt x="1661" y="334"/>
                </a:lnTo>
                <a:lnTo>
                  <a:pt x="1728" y="301"/>
                </a:lnTo>
                <a:lnTo>
                  <a:pt x="1795" y="270"/>
                </a:lnTo>
                <a:lnTo>
                  <a:pt x="1863" y="239"/>
                </a:lnTo>
                <a:lnTo>
                  <a:pt x="1932" y="211"/>
                </a:lnTo>
                <a:lnTo>
                  <a:pt x="2002" y="185"/>
                </a:lnTo>
                <a:lnTo>
                  <a:pt x="2073" y="160"/>
                </a:lnTo>
                <a:lnTo>
                  <a:pt x="2143" y="137"/>
                </a:lnTo>
                <a:lnTo>
                  <a:pt x="2215" y="116"/>
                </a:lnTo>
                <a:lnTo>
                  <a:pt x="2288" y="96"/>
                </a:lnTo>
                <a:lnTo>
                  <a:pt x="2362" y="78"/>
                </a:lnTo>
                <a:lnTo>
                  <a:pt x="2436" y="61"/>
                </a:lnTo>
                <a:lnTo>
                  <a:pt x="2511" y="48"/>
                </a:lnTo>
                <a:lnTo>
                  <a:pt x="2586" y="35"/>
                </a:lnTo>
                <a:lnTo>
                  <a:pt x="2662" y="24"/>
                </a:lnTo>
                <a:lnTo>
                  <a:pt x="2739" y="16"/>
                </a:lnTo>
                <a:lnTo>
                  <a:pt x="2816" y="8"/>
                </a:lnTo>
                <a:lnTo>
                  <a:pt x="2894" y="4"/>
                </a:lnTo>
                <a:lnTo>
                  <a:pt x="2972" y="1"/>
                </a:lnTo>
                <a:lnTo>
                  <a:pt x="3051" y="0"/>
                </a:lnTo>
                <a:lnTo>
                  <a:pt x="25929" y="0"/>
                </a:lnTo>
                <a:lnTo>
                  <a:pt x="26007" y="1"/>
                </a:lnTo>
                <a:lnTo>
                  <a:pt x="26086" y="4"/>
                </a:lnTo>
                <a:lnTo>
                  <a:pt x="26163" y="8"/>
                </a:lnTo>
                <a:lnTo>
                  <a:pt x="26240" y="16"/>
                </a:lnTo>
                <a:lnTo>
                  <a:pt x="26317" y="24"/>
                </a:lnTo>
                <a:lnTo>
                  <a:pt x="26393" y="35"/>
                </a:lnTo>
                <a:lnTo>
                  <a:pt x="26469" y="48"/>
                </a:lnTo>
                <a:lnTo>
                  <a:pt x="26543" y="61"/>
                </a:lnTo>
                <a:lnTo>
                  <a:pt x="26618" y="78"/>
                </a:lnTo>
                <a:lnTo>
                  <a:pt x="26691" y="96"/>
                </a:lnTo>
                <a:lnTo>
                  <a:pt x="26764" y="116"/>
                </a:lnTo>
                <a:lnTo>
                  <a:pt x="26836" y="137"/>
                </a:lnTo>
                <a:lnTo>
                  <a:pt x="26908" y="160"/>
                </a:lnTo>
                <a:lnTo>
                  <a:pt x="26977" y="185"/>
                </a:lnTo>
                <a:lnTo>
                  <a:pt x="27047" y="211"/>
                </a:lnTo>
                <a:lnTo>
                  <a:pt x="27117" y="239"/>
                </a:lnTo>
                <a:lnTo>
                  <a:pt x="27185" y="270"/>
                </a:lnTo>
                <a:lnTo>
                  <a:pt x="27251" y="301"/>
                </a:lnTo>
                <a:lnTo>
                  <a:pt x="27318" y="334"/>
                </a:lnTo>
                <a:lnTo>
                  <a:pt x="27383" y="368"/>
                </a:lnTo>
                <a:lnTo>
                  <a:pt x="27448" y="404"/>
                </a:lnTo>
                <a:lnTo>
                  <a:pt x="27510" y="441"/>
                </a:lnTo>
                <a:lnTo>
                  <a:pt x="27573" y="481"/>
                </a:lnTo>
                <a:lnTo>
                  <a:pt x="27634" y="520"/>
                </a:lnTo>
                <a:lnTo>
                  <a:pt x="27695" y="563"/>
                </a:lnTo>
                <a:lnTo>
                  <a:pt x="27754" y="606"/>
                </a:lnTo>
                <a:lnTo>
                  <a:pt x="27812" y="650"/>
                </a:lnTo>
                <a:lnTo>
                  <a:pt x="27870" y="696"/>
                </a:lnTo>
                <a:lnTo>
                  <a:pt x="27926" y="744"/>
                </a:lnTo>
                <a:lnTo>
                  <a:pt x="27980" y="792"/>
                </a:lnTo>
                <a:lnTo>
                  <a:pt x="28034" y="842"/>
                </a:lnTo>
                <a:lnTo>
                  <a:pt x="28086" y="893"/>
                </a:lnTo>
                <a:lnTo>
                  <a:pt x="28137" y="946"/>
                </a:lnTo>
                <a:lnTo>
                  <a:pt x="28187" y="999"/>
                </a:lnTo>
                <a:lnTo>
                  <a:pt x="28236" y="1054"/>
                </a:lnTo>
                <a:lnTo>
                  <a:pt x="28283" y="1109"/>
                </a:lnTo>
                <a:lnTo>
                  <a:pt x="28330" y="1167"/>
                </a:lnTo>
                <a:lnTo>
                  <a:pt x="28373" y="1225"/>
                </a:lnTo>
                <a:lnTo>
                  <a:pt x="28417" y="1284"/>
                </a:lnTo>
                <a:lnTo>
                  <a:pt x="28459" y="1345"/>
                </a:lnTo>
                <a:lnTo>
                  <a:pt x="28499" y="1406"/>
                </a:lnTo>
                <a:lnTo>
                  <a:pt x="28538" y="1468"/>
                </a:lnTo>
                <a:lnTo>
                  <a:pt x="28575" y="1532"/>
                </a:lnTo>
                <a:lnTo>
                  <a:pt x="28612" y="1596"/>
                </a:lnTo>
                <a:lnTo>
                  <a:pt x="28646" y="1661"/>
                </a:lnTo>
                <a:lnTo>
                  <a:pt x="28680" y="1728"/>
                </a:lnTo>
                <a:lnTo>
                  <a:pt x="28711" y="1795"/>
                </a:lnTo>
                <a:lnTo>
                  <a:pt x="28740" y="1863"/>
                </a:lnTo>
                <a:lnTo>
                  <a:pt x="28768" y="1932"/>
                </a:lnTo>
                <a:lnTo>
                  <a:pt x="28795" y="2001"/>
                </a:lnTo>
                <a:lnTo>
                  <a:pt x="28820" y="2072"/>
                </a:lnTo>
                <a:lnTo>
                  <a:pt x="28843" y="2143"/>
                </a:lnTo>
                <a:lnTo>
                  <a:pt x="28865" y="2215"/>
                </a:lnTo>
                <a:lnTo>
                  <a:pt x="28884" y="2288"/>
                </a:lnTo>
                <a:lnTo>
                  <a:pt x="28902" y="2361"/>
                </a:lnTo>
                <a:lnTo>
                  <a:pt x="28918" y="2435"/>
                </a:lnTo>
                <a:lnTo>
                  <a:pt x="28933" y="2510"/>
                </a:lnTo>
                <a:lnTo>
                  <a:pt x="28945" y="2585"/>
                </a:lnTo>
                <a:lnTo>
                  <a:pt x="28955" y="2661"/>
                </a:lnTo>
                <a:lnTo>
                  <a:pt x="28965" y="2738"/>
                </a:lnTo>
                <a:lnTo>
                  <a:pt x="28971" y="2815"/>
                </a:lnTo>
                <a:lnTo>
                  <a:pt x="28976" y="2893"/>
                </a:lnTo>
                <a:lnTo>
                  <a:pt x="28979" y="2971"/>
                </a:lnTo>
                <a:lnTo>
                  <a:pt x="28980" y="3050"/>
                </a:lnTo>
                <a:lnTo>
                  <a:pt x="28980" y="5222"/>
                </a:lnTo>
                <a:lnTo>
                  <a:pt x="28979" y="5273"/>
                </a:lnTo>
                <a:lnTo>
                  <a:pt x="28978" y="5323"/>
                </a:lnTo>
                <a:lnTo>
                  <a:pt x="28974" y="5373"/>
                </a:lnTo>
                <a:lnTo>
                  <a:pt x="28969" y="5422"/>
                </a:lnTo>
                <a:lnTo>
                  <a:pt x="28965" y="5447"/>
                </a:lnTo>
                <a:lnTo>
                  <a:pt x="28961" y="5471"/>
                </a:lnTo>
                <a:lnTo>
                  <a:pt x="28955" y="5495"/>
                </a:lnTo>
                <a:lnTo>
                  <a:pt x="28950" y="5518"/>
                </a:lnTo>
                <a:lnTo>
                  <a:pt x="28943" y="5542"/>
                </a:lnTo>
                <a:lnTo>
                  <a:pt x="28936" y="5565"/>
                </a:lnTo>
                <a:lnTo>
                  <a:pt x="28927" y="5588"/>
                </a:lnTo>
                <a:lnTo>
                  <a:pt x="28918" y="5610"/>
                </a:lnTo>
                <a:lnTo>
                  <a:pt x="28825" y="5605"/>
                </a:lnTo>
                <a:lnTo>
                  <a:pt x="28733" y="5603"/>
                </a:lnTo>
                <a:lnTo>
                  <a:pt x="28640" y="5603"/>
                </a:lnTo>
                <a:lnTo>
                  <a:pt x="28548" y="5605"/>
                </a:lnTo>
                <a:lnTo>
                  <a:pt x="28456" y="5610"/>
                </a:lnTo>
                <a:lnTo>
                  <a:pt x="28364" y="5617"/>
                </a:lnTo>
                <a:lnTo>
                  <a:pt x="28274" y="5625"/>
                </a:lnTo>
                <a:lnTo>
                  <a:pt x="28183" y="5637"/>
                </a:lnTo>
                <a:lnTo>
                  <a:pt x="28092" y="5649"/>
                </a:lnTo>
                <a:lnTo>
                  <a:pt x="28003" y="5665"/>
                </a:lnTo>
                <a:lnTo>
                  <a:pt x="27913" y="5682"/>
                </a:lnTo>
                <a:lnTo>
                  <a:pt x="27825" y="5702"/>
                </a:lnTo>
                <a:lnTo>
                  <a:pt x="27737" y="5725"/>
                </a:lnTo>
                <a:lnTo>
                  <a:pt x="27650" y="5749"/>
                </a:lnTo>
                <a:lnTo>
                  <a:pt x="27564" y="5776"/>
                </a:lnTo>
                <a:lnTo>
                  <a:pt x="27478" y="5805"/>
                </a:lnTo>
                <a:lnTo>
                  <a:pt x="27437" y="5821"/>
                </a:lnTo>
                <a:lnTo>
                  <a:pt x="27394" y="5836"/>
                </a:lnTo>
                <a:lnTo>
                  <a:pt x="27352" y="5853"/>
                </a:lnTo>
                <a:lnTo>
                  <a:pt x="27311" y="5870"/>
                </a:lnTo>
                <a:lnTo>
                  <a:pt x="27269" y="5887"/>
                </a:lnTo>
                <a:lnTo>
                  <a:pt x="27228" y="5906"/>
                </a:lnTo>
                <a:lnTo>
                  <a:pt x="27187" y="5925"/>
                </a:lnTo>
                <a:lnTo>
                  <a:pt x="27147" y="5945"/>
                </a:lnTo>
                <a:lnTo>
                  <a:pt x="27107" y="5964"/>
                </a:lnTo>
                <a:lnTo>
                  <a:pt x="27066" y="5985"/>
                </a:lnTo>
                <a:lnTo>
                  <a:pt x="27026" y="6007"/>
                </a:lnTo>
                <a:lnTo>
                  <a:pt x="26988" y="6029"/>
                </a:lnTo>
                <a:lnTo>
                  <a:pt x="26948" y="6051"/>
                </a:lnTo>
                <a:lnTo>
                  <a:pt x="26910" y="6075"/>
                </a:lnTo>
                <a:lnTo>
                  <a:pt x="26871" y="6098"/>
                </a:lnTo>
                <a:lnTo>
                  <a:pt x="26833" y="6123"/>
                </a:lnTo>
                <a:lnTo>
                  <a:pt x="26795" y="6148"/>
                </a:lnTo>
                <a:lnTo>
                  <a:pt x="26758" y="6173"/>
                </a:lnTo>
                <a:lnTo>
                  <a:pt x="26721" y="6199"/>
                </a:lnTo>
                <a:lnTo>
                  <a:pt x="26684" y="6226"/>
                </a:lnTo>
                <a:lnTo>
                  <a:pt x="26648" y="6253"/>
                </a:lnTo>
                <a:lnTo>
                  <a:pt x="26612" y="6281"/>
                </a:lnTo>
                <a:lnTo>
                  <a:pt x="26577" y="6309"/>
                </a:lnTo>
                <a:lnTo>
                  <a:pt x="26541" y="6338"/>
                </a:lnTo>
                <a:lnTo>
                  <a:pt x="26507" y="6368"/>
                </a:lnTo>
                <a:lnTo>
                  <a:pt x="26473" y="6398"/>
                </a:lnTo>
                <a:lnTo>
                  <a:pt x="26438" y="6430"/>
                </a:lnTo>
                <a:lnTo>
                  <a:pt x="26405" y="6462"/>
                </a:lnTo>
                <a:lnTo>
                  <a:pt x="26372" y="6494"/>
                </a:lnTo>
                <a:lnTo>
                  <a:pt x="26339" y="6526"/>
                </a:lnTo>
                <a:lnTo>
                  <a:pt x="26307" y="6560"/>
                </a:lnTo>
                <a:lnTo>
                  <a:pt x="26275" y="6594"/>
                </a:lnTo>
                <a:lnTo>
                  <a:pt x="26232" y="6643"/>
                </a:lnTo>
                <a:lnTo>
                  <a:pt x="26191" y="6694"/>
                </a:lnTo>
                <a:lnTo>
                  <a:pt x="26152" y="6744"/>
                </a:lnTo>
                <a:lnTo>
                  <a:pt x="26113" y="6796"/>
                </a:lnTo>
                <a:lnTo>
                  <a:pt x="26076" y="6848"/>
                </a:lnTo>
                <a:lnTo>
                  <a:pt x="26041" y="6901"/>
                </a:lnTo>
                <a:lnTo>
                  <a:pt x="26006" y="6954"/>
                </a:lnTo>
                <a:lnTo>
                  <a:pt x="25973" y="7008"/>
                </a:lnTo>
                <a:lnTo>
                  <a:pt x="25942" y="7063"/>
                </a:lnTo>
                <a:lnTo>
                  <a:pt x="25911" y="7119"/>
                </a:lnTo>
                <a:lnTo>
                  <a:pt x="25882" y="7174"/>
                </a:lnTo>
                <a:lnTo>
                  <a:pt x="25855" y="7231"/>
                </a:lnTo>
                <a:lnTo>
                  <a:pt x="25829" y="7287"/>
                </a:lnTo>
                <a:lnTo>
                  <a:pt x="25804" y="7344"/>
                </a:lnTo>
                <a:lnTo>
                  <a:pt x="25780" y="7403"/>
                </a:lnTo>
                <a:lnTo>
                  <a:pt x="25758" y="7461"/>
                </a:lnTo>
                <a:lnTo>
                  <a:pt x="25738" y="7519"/>
                </a:lnTo>
                <a:lnTo>
                  <a:pt x="25719" y="7578"/>
                </a:lnTo>
                <a:lnTo>
                  <a:pt x="25701" y="7637"/>
                </a:lnTo>
                <a:lnTo>
                  <a:pt x="25684" y="7697"/>
                </a:lnTo>
                <a:lnTo>
                  <a:pt x="25669" y="7757"/>
                </a:lnTo>
                <a:lnTo>
                  <a:pt x="25655" y="7817"/>
                </a:lnTo>
                <a:lnTo>
                  <a:pt x="25643" y="7877"/>
                </a:lnTo>
                <a:lnTo>
                  <a:pt x="25631" y="7938"/>
                </a:lnTo>
                <a:lnTo>
                  <a:pt x="25622" y="7998"/>
                </a:lnTo>
                <a:lnTo>
                  <a:pt x="25614" y="8058"/>
                </a:lnTo>
                <a:lnTo>
                  <a:pt x="25606" y="8120"/>
                </a:lnTo>
                <a:lnTo>
                  <a:pt x="25601" y="8180"/>
                </a:lnTo>
                <a:lnTo>
                  <a:pt x="25597" y="8242"/>
                </a:lnTo>
                <a:lnTo>
                  <a:pt x="25595" y="8303"/>
                </a:lnTo>
                <a:lnTo>
                  <a:pt x="25593" y="8363"/>
                </a:lnTo>
                <a:lnTo>
                  <a:pt x="25593" y="8425"/>
                </a:lnTo>
                <a:lnTo>
                  <a:pt x="25595" y="8486"/>
                </a:lnTo>
                <a:lnTo>
                  <a:pt x="25597" y="8547"/>
                </a:lnTo>
                <a:lnTo>
                  <a:pt x="25601" y="8608"/>
                </a:lnTo>
                <a:lnTo>
                  <a:pt x="25607" y="8668"/>
                </a:lnTo>
                <a:lnTo>
                  <a:pt x="25614" y="8729"/>
                </a:lnTo>
                <a:lnTo>
                  <a:pt x="25622" y="8789"/>
                </a:lnTo>
                <a:lnTo>
                  <a:pt x="25632" y="8849"/>
                </a:lnTo>
                <a:lnTo>
                  <a:pt x="25644" y="8910"/>
                </a:lnTo>
                <a:lnTo>
                  <a:pt x="25656" y="8969"/>
                </a:lnTo>
                <a:lnTo>
                  <a:pt x="25670" y="9028"/>
                </a:lnTo>
                <a:lnTo>
                  <a:pt x="25686" y="9088"/>
                </a:lnTo>
                <a:lnTo>
                  <a:pt x="25702" y="9146"/>
                </a:lnTo>
                <a:lnTo>
                  <a:pt x="25721" y="9204"/>
                </a:lnTo>
                <a:lnTo>
                  <a:pt x="25740" y="9263"/>
                </a:lnTo>
                <a:lnTo>
                  <a:pt x="25762" y="9320"/>
                </a:lnTo>
                <a:lnTo>
                  <a:pt x="25783" y="9377"/>
                </a:lnTo>
                <a:lnTo>
                  <a:pt x="25807" y="9434"/>
                </a:lnTo>
                <a:lnTo>
                  <a:pt x="25832" y="9490"/>
                </a:lnTo>
                <a:lnTo>
                  <a:pt x="25859" y="9546"/>
                </a:lnTo>
                <a:lnTo>
                  <a:pt x="25888" y="9601"/>
                </a:lnTo>
                <a:lnTo>
                  <a:pt x="25917" y="9655"/>
                </a:lnTo>
                <a:lnTo>
                  <a:pt x="25948" y="9709"/>
                </a:lnTo>
                <a:lnTo>
                  <a:pt x="25980" y="9762"/>
                </a:lnTo>
                <a:lnTo>
                  <a:pt x="26015" y="9815"/>
                </a:lnTo>
                <a:lnTo>
                  <a:pt x="26050" y="9867"/>
                </a:lnTo>
                <a:lnTo>
                  <a:pt x="26086" y="9918"/>
                </a:lnTo>
                <a:lnTo>
                  <a:pt x="26124" y="9969"/>
                </a:lnTo>
                <a:lnTo>
                  <a:pt x="26163" y="10018"/>
                </a:lnTo>
                <a:lnTo>
                  <a:pt x="26205" y="10067"/>
                </a:lnTo>
                <a:lnTo>
                  <a:pt x="26247" y="10116"/>
                </a:lnTo>
                <a:lnTo>
                  <a:pt x="26290" y="10163"/>
                </a:lnTo>
                <a:lnTo>
                  <a:pt x="26336" y="10210"/>
                </a:lnTo>
                <a:lnTo>
                  <a:pt x="26383" y="10254"/>
                </a:lnTo>
                <a:lnTo>
                  <a:pt x="26430" y="10298"/>
                </a:lnTo>
                <a:lnTo>
                  <a:pt x="26479" y="10340"/>
                </a:lnTo>
                <a:lnTo>
                  <a:pt x="26528" y="10380"/>
                </a:lnTo>
                <a:lnTo>
                  <a:pt x="26579" y="10419"/>
                </a:lnTo>
                <a:lnTo>
                  <a:pt x="26630" y="10456"/>
                </a:lnTo>
                <a:lnTo>
                  <a:pt x="26682" y="10492"/>
                </a:lnTo>
                <a:lnTo>
                  <a:pt x="26735" y="10525"/>
                </a:lnTo>
                <a:lnTo>
                  <a:pt x="26788" y="10557"/>
                </a:lnTo>
                <a:lnTo>
                  <a:pt x="26843" y="10588"/>
                </a:lnTo>
                <a:lnTo>
                  <a:pt x="26897" y="10618"/>
                </a:lnTo>
                <a:lnTo>
                  <a:pt x="26954" y="10645"/>
                </a:lnTo>
                <a:lnTo>
                  <a:pt x="27010" y="10671"/>
                </a:lnTo>
                <a:lnTo>
                  <a:pt x="27067" y="10695"/>
                </a:lnTo>
                <a:lnTo>
                  <a:pt x="27124" y="10718"/>
                </a:lnTo>
                <a:lnTo>
                  <a:pt x="27182" y="10738"/>
                </a:lnTo>
                <a:lnTo>
                  <a:pt x="27240" y="10758"/>
                </a:lnTo>
                <a:lnTo>
                  <a:pt x="27298" y="10776"/>
                </a:lnTo>
                <a:lnTo>
                  <a:pt x="27357" y="10792"/>
                </a:lnTo>
                <a:lnTo>
                  <a:pt x="27417" y="10807"/>
                </a:lnTo>
                <a:lnTo>
                  <a:pt x="27476" y="10821"/>
                </a:lnTo>
                <a:lnTo>
                  <a:pt x="27535" y="10832"/>
                </a:lnTo>
                <a:lnTo>
                  <a:pt x="27596" y="10841"/>
                </a:lnTo>
                <a:lnTo>
                  <a:pt x="27655" y="10850"/>
                </a:lnTo>
                <a:lnTo>
                  <a:pt x="27716" y="10857"/>
                </a:lnTo>
                <a:lnTo>
                  <a:pt x="27776" y="10862"/>
                </a:lnTo>
                <a:lnTo>
                  <a:pt x="27836" y="10865"/>
                </a:lnTo>
                <a:lnTo>
                  <a:pt x="27897" y="10867"/>
                </a:lnTo>
                <a:lnTo>
                  <a:pt x="27956" y="10868"/>
                </a:lnTo>
                <a:lnTo>
                  <a:pt x="28016" y="10867"/>
                </a:lnTo>
                <a:lnTo>
                  <a:pt x="28077" y="10864"/>
                </a:lnTo>
                <a:lnTo>
                  <a:pt x="28136" y="10860"/>
                </a:lnTo>
                <a:lnTo>
                  <a:pt x="28195" y="10854"/>
                </a:lnTo>
                <a:lnTo>
                  <a:pt x="28255" y="10847"/>
                </a:lnTo>
                <a:lnTo>
                  <a:pt x="28314" y="10838"/>
                </a:lnTo>
                <a:lnTo>
                  <a:pt x="28372" y="10828"/>
                </a:lnTo>
                <a:lnTo>
                  <a:pt x="28431" y="10815"/>
                </a:lnTo>
                <a:lnTo>
                  <a:pt x="28488" y="10802"/>
                </a:lnTo>
                <a:lnTo>
                  <a:pt x="28545" y="10786"/>
                </a:lnTo>
                <a:lnTo>
                  <a:pt x="28603" y="10770"/>
                </a:lnTo>
                <a:lnTo>
                  <a:pt x="28659" y="10752"/>
                </a:lnTo>
                <a:lnTo>
                  <a:pt x="28714" y="10732"/>
                </a:lnTo>
                <a:lnTo>
                  <a:pt x="28769" y="10710"/>
                </a:lnTo>
                <a:lnTo>
                  <a:pt x="28823" y="10687"/>
                </a:lnTo>
                <a:lnTo>
                  <a:pt x="28877" y="10662"/>
                </a:lnTo>
                <a:lnTo>
                  <a:pt x="28930" y="10636"/>
                </a:lnTo>
                <a:lnTo>
                  <a:pt x="28983" y="10609"/>
                </a:lnTo>
                <a:lnTo>
                  <a:pt x="29034" y="10580"/>
                </a:lnTo>
                <a:lnTo>
                  <a:pt x="29083" y="10549"/>
                </a:lnTo>
                <a:lnTo>
                  <a:pt x="29133" y="10517"/>
                </a:lnTo>
                <a:lnTo>
                  <a:pt x="29181" y="10482"/>
                </a:lnTo>
                <a:lnTo>
                  <a:pt x="29229" y="10447"/>
                </a:lnTo>
                <a:lnTo>
                  <a:pt x="29276" y="10411"/>
                </a:lnTo>
                <a:lnTo>
                  <a:pt x="29321" y="10372"/>
                </a:lnTo>
                <a:lnTo>
                  <a:pt x="29366" y="10332"/>
                </a:lnTo>
                <a:lnTo>
                  <a:pt x="29408" y="10291"/>
                </a:lnTo>
                <a:lnTo>
                  <a:pt x="29450" y="10247"/>
                </a:lnTo>
                <a:lnTo>
                  <a:pt x="29491" y="10202"/>
                </a:lnTo>
                <a:lnTo>
                  <a:pt x="29530" y="10157"/>
                </a:lnTo>
                <a:lnTo>
                  <a:pt x="29569" y="10109"/>
                </a:lnTo>
                <a:lnTo>
                  <a:pt x="29605" y="10060"/>
                </a:lnTo>
                <a:lnTo>
                  <a:pt x="29640" y="10009"/>
                </a:lnTo>
                <a:lnTo>
                  <a:pt x="29674" y="9957"/>
                </a:lnTo>
                <a:lnTo>
                  <a:pt x="29707" y="9903"/>
                </a:lnTo>
                <a:lnTo>
                  <a:pt x="29727" y="9868"/>
                </a:lnTo>
                <a:lnTo>
                  <a:pt x="29746" y="9833"/>
                </a:lnTo>
                <a:lnTo>
                  <a:pt x="29764" y="9798"/>
                </a:lnTo>
                <a:lnTo>
                  <a:pt x="29783" y="9761"/>
                </a:lnTo>
                <a:lnTo>
                  <a:pt x="29800" y="9726"/>
                </a:lnTo>
                <a:lnTo>
                  <a:pt x="29817" y="9688"/>
                </a:lnTo>
                <a:lnTo>
                  <a:pt x="29833" y="9652"/>
                </a:lnTo>
                <a:lnTo>
                  <a:pt x="29850" y="9614"/>
                </a:lnTo>
                <a:lnTo>
                  <a:pt x="29864" y="9577"/>
                </a:lnTo>
                <a:lnTo>
                  <a:pt x="29879" y="9538"/>
                </a:lnTo>
                <a:lnTo>
                  <a:pt x="29893" y="9501"/>
                </a:lnTo>
                <a:lnTo>
                  <a:pt x="29906" y="9462"/>
                </a:lnTo>
                <a:lnTo>
                  <a:pt x="29918" y="9424"/>
                </a:lnTo>
                <a:lnTo>
                  <a:pt x="29931" y="9384"/>
                </a:lnTo>
                <a:lnTo>
                  <a:pt x="29942" y="9346"/>
                </a:lnTo>
                <a:lnTo>
                  <a:pt x="29953" y="9306"/>
                </a:lnTo>
                <a:lnTo>
                  <a:pt x="29962" y="9267"/>
                </a:lnTo>
                <a:lnTo>
                  <a:pt x="29971" y="9227"/>
                </a:lnTo>
                <a:lnTo>
                  <a:pt x="29980" y="9188"/>
                </a:lnTo>
                <a:lnTo>
                  <a:pt x="29988" y="9147"/>
                </a:lnTo>
                <a:lnTo>
                  <a:pt x="29994" y="9108"/>
                </a:lnTo>
                <a:lnTo>
                  <a:pt x="30001" y="9068"/>
                </a:lnTo>
                <a:lnTo>
                  <a:pt x="30006" y="9027"/>
                </a:lnTo>
                <a:lnTo>
                  <a:pt x="30011" y="8988"/>
                </a:lnTo>
                <a:lnTo>
                  <a:pt x="30015" y="8947"/>
                </a:lnTo>
                <a:lnTo>
                  <a:pt x="30018" y="8908"/>
                </a:lnTo>
                <a:lnTo>
                  <a:pt x="30020" y="8867"/>
                </a:lnTo>
                <a:lnTo>
                  <a:pt x="30021" y="8827"/>
                </a:lnTo>
                <a:lnTo>
                  <a:pt x="30023" y="8787"/>
                </a:lnTo>
                <a:lnTo>
                  <a:pt x="30023" y="8747"/>
                </a:lnTo>
                <a:lnTo>
                  <a:pt x="30021" y="8707"/>
                </a:lnTo>
                <a:lnTo>
                  <a:pt x="30019" y="8667"/>
                </a:lnTo>
                <a:lnTo>
                  <a:pt x="30017" y="8628"/>
                </a:lnTo>
                <a:lnTo>
                  <a:pt x="30013" y="8588"/>
                </a:lnTo>
                <a:lnTo>
                  <a:pt x="30009" y="8549"/>
                </a:lnTo>
                <a:lnTo>
                  <a:pt x="30004" y="8509"/>
                </a:lnTo>
                <a:lnTo>
                  <a:pt x="29998" y="8471"/>
                </a:lnTo>
                <a:lnTo>
                  <a:pt x="29990" y="8432"/>
                </a:lnTo>
                <a:lnTo>
                  <a:pt x="29982" y="8394"/>
                </a:lnTo>
                <a:lnTo>
                  <a:pt x="29974" y="8355"/>
                </a:lnTo>
                <a:lnTo>
                  <a:pt x="29963" y="8317"/>
                </a:lnTo>
                <a:lnTo>
                  <a:pt x="29953" y="8279"/>
                </a:lnTo>
                <a:lnTo>
                  <a:pt x="29941" y="8242"/>
                </a:lnTo>
                <a:lnTo>
                  <a:pt x="29928" y="8204"/>
                </a:lnTo>
                <a:lnTo>
                  <a:pt x="29914" y="8168"/>
                </a:lnTo>
                <a:lnTo>
                  <a:pt x="29900" y="8130"/>
                </a:lnTo>
                <a:lnTo>
                  <a:pt x="29884" y="8095"/>
                </a:lnTo>
                <a:lnTo>
                  <a:pt x="29867" y="8058"/>
                </a:lnTo>
                <a:lnTo>
                  <a:pt x="29850" y="8023"/>
                </a:lnTo>
                <a:lnTo>
                  <a:pt x="29831" y="7989"/>
                </a:lnTo>
                <a:lnTo>
                  <a:pt x="29811" y="7954"/>
                </a:lnTo>
                <a:lnTo>
                  <a:pt x="29790" y="7920"/>
                </a:lnTo>
                <a:lnTo>
                  <a:pt x="29767" y="7887"/>
                </a:lnTo>
                <a:lnTo>
                  <a:pt x="29745" y="7853"/>
                </a:lnTo>
                <a:lnTo>
                  <a:pt x="29721" y="7821"/>
                </a:lnTo>
                <a:lnTo>
                  <a:pt x="29696" y="7789"/>
                </a:lnTo>
                <a:lnTo>
                  <a:pt x="29670" y="7758"/>
                </a:lnTo>
                <a:lnTo>
                  <a:pt x="29643" y="7726"/>
                </a:lnTo>
                <a:lnTo>
                  <a:pt x="29613" y="7696"/>
                </a:lnTo>
                <a:lnTo>
                  <a:pt x="29584" y="7666"/>
                </a:lnTo>
                <a:lnTo>
                  <a:pt x="29553" y="7637"/>
                </a:lnTo>
                <a:lnTo>
                  <a:pt x="29522" y="7609"/>
                </a:lnTo>
                <a:lnTo>
                  <a:pt x="29488" y="7581"/>
                </a:lnTo>
                <a:lnTo>
                  <a:pt x="29454" y="7554"/>
                </a:lnTo>
                <a:lnTo>
                  <a:pt x="29417" y="7517"/>
                </a:lnTo>
                <a:lnTo>
                  <a:pt x="29384" y="7487"/>
                </a:lnTo>
                <a:lnTo>
                  <a:pt x="29355" y="7461"/>
                </a:lnTo>
                <a:lnTo>
                  <a:pt x="29331" y="7439"/>
                </a:lnTo>
                <a:lnTo>
                  <a:pt x="29297" y="7412"/>
                </a:lnTo>
                <a:lnTo>
                  <a:pt x="29285" y="7403"/>
                </a:lnTo>
                <a:close/>
              </a:path>
            </a:pathLst>
          </a:custGeom>
          <a:solidFill>
            <a:srgbClr val="D8E6F5"/>
          </a:solidFill>
          <a:ln w="38100">
            <a:solidFill>
              <a:schemeClr val="bg1"/>
            </a:solidFill>
            <a:round/>
            <a:headEnd/>
            <a:tailEnd/>
          </a:ln>
          <a:effectLst>
            <a:outerShdw blurRad="50800" dist="38100" dir="2700000" algn="tl" rotWithShape="0">
              <a:prstClr val="black">
                <a:alpha val="40000"/>
              </a:prstClr>
            </a:outerShdw>
          </a:effectLst>
        </p:spPr>
        <p:txBody>
          <a:bodyPr rIns="252000" anchor="ctr">
            <a:normAutofit/>
          </a:bodyPr>
          <a:lstStyle/>
          <a:p>
            <a:pPr>
              <a:defRPr/>
            </a:pPr>
            <a:endParaRPr lang="zh-CN" altLang="en-US" sz="3200" b="1" dirty="0">
              <a:solidFill>
                <a:schemeClr val="accent6">
                  <a:lumMod val="50000"/>
                </a:schemeClr>
              </a:solidFill>
              <a:latin typeface="UTM Avo" panose="02040603050506020204" pitchFamily="18" charset="0"/>
              <a:ea typeface="微软雅黑" panose="020B0503020204020204" pitchFamily="34" charset="-122"/>
              <a:cs typeface="+mn-ea"/>
              <a:sym typeface="+mn-lt"/>
            </a:endParaRPr>
          </a:p>
        </p:txBody>
      </p:sp>
      <p:sp>
        <p:nvSpPr>
          <p:cNvPr id="45" name="TextBox 44">
            <a:extLst>
              <a:ext uri="{FF2B5EF4-FFF2-40B4-BE49-F238E27FC236}">
                <a16:creationId xmlns:a16="http://schemas.microsoft.com/office/drawing/2014/main" id="{E472E0DA-7211-474D-B23B-5C3D6229473C}"/>
              </a:ext>
            </a:extLst>
          </p:cNvPr>
          <p:cNvSpPr txBox="1"/>
          <p:nvPr/>
        </p:nvSpPr>
        <p:spPr>
          <a:xfrm>
            <a:off x="755965" y="2031232"/>
            <a:ext cx="3432875" cy="769441"/>
          </a:xfrm>
          <a:prstGeom prst="rect">
            <a:avLst/>
          </a:prstGeom>
          <a:noFill/>
        </p:spPr>
        <p:txBody>
          <a:bodyPr wrap="square">
            <a:spAutoFit/>
          </a:bodyPr>
          <a:lstStyle/>
          <a:p>
            <a:pPr>
              <a:defRPr/>
            </a:pPr>
            <a:r>
              <a:rPr lang="en-US" altLang="zh-CN" sz="4400" b="1" dirty="0">
                <a:solidFill>
                  <a:schemeClr val="accent6">
                    <a:lumMod val="50000"/>
                  </a:schemeClr>
                </a:solidFill>
                <a:latin typeface="UTM Avo" panose="02040603050506020204" pitchFamily="18" charset="0"/>
                <a:ea typeface="微软雅黑" panose="020B0503020204020204" pitchFamily="34" charset="-122"/>
                <a:cs typeface="+mn-ea"/>
                <a:sym typeface="+mn-lt"/>
              </a:rPr>
              <a:t>Bài 2: </a:t>
            </a:r>
            <a:r>
              <a:rPr lang="en-US" altLang="zh-CN" sz="4400" b="1" dirty="0" err="1">
                <a:solidFill>
                  <a:schemeClr val="accent6">
                    <a:lumMod val="50000"/>
                  </a:schemeClr>
                </a:solidFill>
                <a:latin typeface="UTM Avo" panose="02040603050506020204" pitchFamily="18" charset="0"/>
                <a:ea typeface="微软雅黑" panose="020B0503020204020204" pitchFamily="34" charset="-122"/>
                <a:cs typeface="+mn-ea"/>
                <a:sym typeface="+mn-lt"/>
              </a:rPr>
              <a:t>Tính</a:t>
            </a:r>
            <a:endParaRPr lang="zh-CN" altLang="en-US" sz="4400" b="1" dirty="0">
              <a:solidFill>
                <a:schemeClr val="accent6">
                  <a:lumMod val="50000"/>
                </a:schemeClr>
              </a:solidFill>
              <a:latin typeface="UTM Avo" panose="02040603050506020204" pitchFamily="18" charset="0"/>
              <a:ea typeface="微软雅黑" panose="020B0503020204020204" pitchFamily="34" charset="-122"/>
              <a:cs typeface="+mn-ea"/>
              <a:sym typeface="+mn-lt"/>
            </a:endParaRPr>
          </a:p>
        </p:txBody>
      </p:sp>
      <p:sp>
        <p:nvSpPr>
          <p:cNvPr id="12" name="TextBox 11">
            <a:extLst>
              <a:ext uri="{FF2B5EF4-FFF2-40B4-BE49-F238E27FC236}">
                <a16:creationId xmlns:a16="http://schemas.microsoft.com/office/drawing/2014/main" id="{9B3536FA-FBDF-4549-8306-CFC79F810038}"/>
              </a:ext>
            </a:extLst>
          </p:cNvPr>
          <p:cNvSpPr txBox="1"/>
          <p:nvPr/>
        </p:nvSpPr>
        <p:spPr>
          <a:xfrm>
            <a:off x="4866993" y="3506184"/>
            <a:ext cx="556183" cy="1015663"/>
          </a:xfrm>
          <a:prstGeom prst="rect">
            <a:avLst/>
          </a:prstGeom>
          <a:noFill/>
        </p:spPr>
        <p:txBody>
          <a:bodyPr wrap="square" rtlCol="0">
            <a:spAutoFit/>
          </a:bodyPr>
          <a:lstStyle/>
          <a:p>
            <a:r>
              <a:rPr lang="en-US" sz="6000" b="1" dirty="0"/>
              <a:t>=</a:t>
            </a: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1B164C5C-E626-4EE8-9633-70722077E348}"/>
                  </a:ext>
                </a:extLst>
              </p:cNvPr>
              <p:cNvSpPr txBox="1"/>
              <p:nvPr/>
            </p:nvSpPr>
            <p:spPr>
              <a:xfrm>
                <a:off x="5544486" y="3272401"/>
                <a:ext cx="863655" cy="1555554"/>
              </a:xfrm>
              <a:prstGeom prst="rect">
                <a:avLst/>
              </a:prstGeom>
              <a:noFill/>
            </p:spPr>
            <p:txBody>
              <a:bodyPr wrap="square">
                <a:spAutoFit/>
              </a:bodyPr>
              <a:lstStyle/>
              <a:p>
                <a14:m>
                  <m:oMath xmlns:m="http://schemas.openxmlformats.org/officeDocument/2006/math">
                    <m:f>
                      <m:fPr>
                        <m:ctrlPr>
                          <a:rPr lang="en-US" sz="6600" b="1" i="1" smtClean="0">
                            <a:solidFill>
                              <a:schemeClr val="tx1"/>
                            </a:solidFill>
                            <a:latin typeface="Cambria Math" panose="02040503050406030204" pitchFamily="18" charset="0"/>
                          </a:rPr>
                        </m:ctrlPr>
                      </m:fPr>
                      <m:num>
                        <m:r>
                          <a:rPr lang="en-US" sz="6600" b="1" i="1" smtClean="0">
                            <a:solidFill>
                              <a:schemeClr val="tx1"/>
                            </a:solidFill>
                            <a:latin typeface="Cambria Math" panose="02040503050406030204" pitchFamily="18" charset="0"/>
                          </a:rPr>
                          <m:t>𝟖</m:t>
                        </m:r>
                      </m:num>
                      <m:den>
                        <m:r>
                          <a:rPr lang="en-US" sz="6600" b="1" i="1" smtClean="0">
                            <a:solidFill>
                              <a:schemeClr val="tx1"/>
                            </a:solidFill>
                            <a:latin typeface="Cambria Math" panose="02040503050406030204" pitchFamily="18" charset="0"/>
                          </a:rPr>
                          <m:t>𝟕</m:t>
                        </m:r>
                      </m:den>
                    </m:f>
                  </m:oMath>
                </a14:m>
                <a:r>
                  <a:rPr lang="en-US" sz="6600" b="1" dirty="0">
                    <a:solidFill>
                      <a:schemeClr val="tx1"/>
                    </a:solidFill>
                  </a:rPr>
                  <a:t> </a:t>
                </a:r>
                <a:endParaRPr lang="en-US" sz="6600" dirty="0">
                  <a:solidFill>
                    <a:schemeClr val="tx1"/>
                  </a:solidFill>
                </a:endParaRPr>
              </a:p>
            </p:txBody>
          </p:sp>
        </mc:Choice>
        <mc:Fallback xmlns="">
          <p:sp>
            <p:nvSpPr>
              <p:cNvPr id="13" name="TextBox 12">
                <a:extLst>
                  <a:ext uri="{FF2B5EF4-FFF2-40B4-BE49-F238E27FC236}">
                    <a16:creationId xmlns:a16="http://schemas.microsoft.com/office/drawing/2014/main" xmlns="" xmlns:a14="http://schemas.microsoft.com/office/drawing/2010/main" id="{1B164C5C-E626-4EE8-9633-70722077E348}"/>
                  </a:ext>
                </a:extLst>
              </p:cNvPr>
              <p:cNvSpPr txBox="1">
                <a:spLocks noRot="1" noChangeAspect="1" noMove="1" noResize="1" noEditPoints="1" noAdjustHandles="1" noChangeArrowheads="1" noChangeShapeType="1" noTextEdit="1"/>
              </p:cNvSpPr>
              <p:nvPr/>
            </p:nvSpPr>
            <p:spPr>
              <a:xfrm>
                <a:off x="5544482" y="3272401"/>
                <a:ext cx="863654" cy="1555554"/>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44FC0712-16A1-4C0F-9448-A1234C30392A}"/>
                  </a:ext>
                </a:extLst>
              </p:cNvPr>
              <p:cNvSpPr txBox="1"/>
              <p:nvPr/>
            </p:nvSpPr>
            <p:spPr>
              <a:xfrm>
                <a:off x="6924621" y="3284183"/>
                <a:ext cx="863655" cy="1556645"/>
              </a:xfrm>
              <a:prstGeom prst="rect">
                <a:avLst/>
              </a:prstGeom>
              <a:noFill/>
            </p:spPr>
            <p:txBody>
              <a:bodyPr wrap="square">
                <a:spAutoFit/>
              </a:bodyPr>
              <a:lstStyle/>
              <a:p>
                <a14:m>
                  <m:oMath xmlns:m="http://schemas.openxmlformats.org/officeDocument/2006/math">
                    <m:f>
                      <m:fPr>
                        <m:ctrlPr>
                          <a:rPr lang="en-US" sz="6600" b="1" i="1" smtClean="0">
                            <a:solidFill>
                              <a:schemeClr val="tx1"/>
                            </a:solidFill>
                            <a:latin typeface="Cambria Math" panose="02040503050406030204" pitchFamily="18" charset="0"/>
                          </a:rPr>
                        </m:ctrlPr>
                      </m:fPr>
                      <m:num>
                        <m:r>
                          <a:rPr lang="en-US" sz="6600" b="1" i="1" smtClean="0">
                            <a:solidFill>
                              <a:schemeClr val="tx1"/>
                            </a:solidFill>
                            <a:latin typeface="Cambria Math" panose="02040503050406030204" pitchFamily="18" charset="0"/>
                          </a:rPr>
                          <m:t>𝟒</m:t>
                        </m:r>
                      </m:num>
                      <m:den>
                        <m:r>
                          <a:rPr lang="en-US" sz="6600" b="1" i="1" smtClean="0">
                            <a:solidFill>
                              <a:schemeClr val="tx1"/>
                            </a:solidFill>
                            <a:latin typeface="Cambria Math" panose="02040503050406030204" pitchFamily="18" charset="0"/>
                          </a:rPr>
                          <m:t>𝟑</m:t>
                        </m:r>
                      </m:den>
                    </m:f>
                  </m:oMath>
                </a14:m>
                <a:r>
                  <a:rPr lang="en-US" sz="6600" b="1" dirty="0">
                    <a:solidFill>
                      <a:schemeClr val="tx1"/>
                    </a:solidFill>
                  </a:rPr>
                  <a:t> </a:t>
                </a:r>
                <a:endParaRPr lang="en-US" sz="6600" dirty="0">
                  <a:solidFill>
                    <a:schemeClr val="tx1"/>
                  </a:solidFill>
                </a:endParaRPr>
              </a:p>
            </p:txBody>
          </p:sp>
        </mc:Choice>
        <mc:Fallback xmlns="">
          <p:sp>
            <p:nvSpPr>
              <p:cNvPr id="14" name="TextBox 13">
                <a:extLst>
                  <a:ext uri="{FF2B5EF4-FFF2-40B4-BE49-F238E27FC236}">
                    <a16:creationId xmlns:a16="http://schemas.microsoft.com/office/drawing/2014/main" xmlns="" xmlns:a14="http://schemas.microsoft.com/office/drawing/2010/main" id="{44FC0712-16A1-4C0F-9448-A1234C30392A}"/>
                  </a:ext>
                </a:extLst>
              </p:cNvPr>
              <p:cNvSpPr txBox="1">
                <a:spLocks noRot="1" noChangeAspect="1" noMove="1" noResize="1" noEditPoints="1" noAdjustHandles="1" noChangeArrowheads="1" noChangeShapeType="1" noTextEdit="1"/>
              </p:cNvSpPr>
              <p:nvPr/>
            </p:nvSpPr>
            <p:spPr>
              <a:xfrm>
                <a:off x="6924616" y="3284183"/>
                <a:ext cx="863654" cy="1556645"/>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E7D317CF-6054-4E41-9E54-17B1A01DB5D7}"/>
                  </a:ext>
                </a:extLst>
              </p:cNvPr>
              <p:cNvSpPr txBox="1"/>
              <p:nvPr/>
            </p:nvSpPr>
            <p:spPr>
              <a:xfrm>
                <a:off x="6119442" y="3665898"/>
                <a:ext cx="863655" cy="83099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4800" b="1" i="0" smtClean="0">
                          <a:solidFill>
                            <a:schemeClr val="tx1"/>
                          </a:solidFill>
                          <a:latin typeface="Cambria Math" panose="02040503050406030204" pitchFamily="18" charset="0"/>
                        </a:rPr>
                        <m:t>𝐱</m:t>
                      </m:r>
                    </m:oMath>
                  </m:oMathPara>
                </a14:m>
                <a:endParaRPr lang="en-US" sz="4800" dirty="0">
                  <a:solidFill>
                    <a:schemeClr val="tx1"/>
                  </a:solidFill>
                </a:endParaRPr>
              </a:p>
            </p:txBody>
          </p:sp>
        </mc:Choice>
        <mc:Fallback xmlns="">
          <p:sp>
            <p:nvSpPr>
              <p:cNvPr id="15" name="TextBox 14">
                <a:extLst>
                  <a:ext uri="{FF2B5EF4-FFF2-40B4-BE49-F238E27FC236}">
                    <a16:creationId xmlns:a16="http://schemas.microsoft.com/office/drawing/2014/main" xmlns="" xmlns:a14="http://schemas.microsoft.com/office/drawing/2010/main" id="{E7D317CF-6054-4E41-9E54-17B1A01DB5D7}"/>
                  </a:ext>
                </a:extLst>
              </p:cNvPr>
              <p:cNvSpPr txBox="1">
                <a:spLocks noRot="1" noChangeAspect="1" noMove="1" noResize="1" noEditPoints="1" noAdjustHandles="1" noChangeArrowheads="1" noChangeShapeType="1" noTextEdit="1"/>
              </p:cNvSpPr>
              <p:nvPr/>
            </p:nvSpPr>
            <p:spPr>
              <a:xfrm>
                <a:off x="6119437" y="3665894"/>
                <a:ext cx="863654" cy="830997"/>
              </a:xfrm>
              <a:prstGeom prst="rect">
                <a:avLst/>
              </a:prstGeom>
              <a:blipFill rotWithShape="1">
                <a:blip r:embed="rId6"/>
                <a:stretch>
                  <a:fillRect/>
                </a:stretch>
              </a:blipFill>
            </p:spPr>
            <p:txBody>
              <a:bodyPr/>
              <a:lstStyle/>
              <a:p>
                <a:r>
                  <a:rPr lang="en-US">
                    <a:noFill/>
                  </a:rPr>
                  <a:t> </a:t>
                </a:r>
              </a:p>
            </p:txBody>
          </p:sp>
        </mc:Fallback>
      </mc:AlternateContent>
      <p:sp>
        <p:nvSpPr>
          <p:cNvPr id="16" name="TextBox 15">
            <a:extLst>
              <a:ext uri="{FF2B5EF4-FFF2-40B4-BE49-F238E27FC236}">
                <a16:creationId xmlns:a16="http://schemas.microsoft.com/office/drawing/2014/main" id="{5363EB5F-1AC4-4018-8289-6330D174880C}"/>
              </a:ext>
            </a:extLst>
          </p:cNvPr>
          <p:cNvSpPr txBox="1"/>
          <p:nvPr/>
        </p:nvSpPr>
        <p:spPr>
          <a:xfrm>
            <a:off x="7566251" y="3506184"/>
            <a:ext cx="556183" cy="1015663"/>
          </a:xfrm>
          <a:prstGeom prst="rect">
            <a:avLst/>
          </a:prstGeom>
          <a:noFill/>
        </p:spPr>
        <p:txBody>
          <a:bodyPr wrap="square" rtlCol="0">
            <a:spAutoFit/>
          </a:bodyPr>
          <a:lstStyle/>
          <a:p>
            <a:r>
              <a:rPr lang="en-US" sz="6000" b="1" dirty="0"/>
              <a:t>=</a:t>
            </a:r>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BA43A7D3-ED13-41F2-BAAC-DE39B22B869B}"/>
                  </a:ext>
                </a:extLst>
              </p:cNvPr>
              <p:cNvSpPr txBox="1"/>
              <p:nvPr/>
            </p:nvSpPr>
            <p:spPr>
              <a:xfrm>
                <a:off x="8243746" y="3301696"/>
                <a:ext cx="863655" cy="1559401"/>
              </a:xfrm>
              <a:prstGeom prst="rect">
                <a:avLst/>
              </a:prstGeom>
              <a:noFill/>
            </p:spPr>
            <p:txBody>
              <a:bodyPr wrap="square">
                <a:spAutoFit/>
              </a:bodyPr>
              <a:lstStyle/>
              <a:p>
                <a14:m>
                  <m:oMath xmlns:m="http://schemas.openxmlformats.org/officeDocument/2006/math">
                    <m:f>
                      <m:fPr>
                        <m:ctrlPr>
                          <a:rPr lang="en-US" sz="6600" b="1" i="1" smtClean="0">
                            <a:solidFill>
                              <a:schemeClr val="tx1"/>
                            </a:solidFill>
                            <a:latin typeface="Cambria Math" panose="02040503050406030204" pitchFamily="18" charset="0"/>
                          </a:rPr>
                        </m:ctrlPr>
                      </m:fPr>
                      <m:num>
                        <m:r>
                          <a:rPr lang="en-US" sz="6600" b="1" i="1" smtClean="0">
                            <a:solidFill>
                              <a:schemeClr val="tx1"/>
                            </a:solidFill>
                            <a:latin typeface="Cambria Math" panose="02040503050406030204" pitchFamily="18" charset="0"/>
                          </a:rPr>
                          <m:t>𝟑𝟐</m:t>
                        </m:r>
                      </m:num>
                      <m:den>
                        <m:r>
                          <a:rPr lang="en-US" sz="6600" b="1" i="1" smtClean="0">
                            <a:solidFill>
                              <a:schemeClr val="tx1"/>
                            </a:solidFill>
                            <a:latin typeface="Cambria Math" panose="02040503050406030204" pitchFamily="18" charset="0"/>
                          </a:rPr>
                          <m:t>𝟐𝟏</m:t>
                        </m:r>
                      </m:den>
                    </m:f>
                  </m:oMath>
                </a14:m>
                <a:r>
                  <a:rPr lang="en-US" sz="6600" b="1" dirty="0">
                    <a:solidFill>
                      <a:schemeClr val="tx1"/>
                    </a:solidFill>
                  </a:rPr>
                  <a:t> </a:t>
                </a:r>
                <a:endParaRPr lang="en-US" sz="6600" dirty="0">
                  <a:solidFill>
                    <a:schemeClr val="tx1"/>
                  </a:solidFill>
                </a:endParaRPr>
              </a:p>
            </p:txBody>
          </p:sp>
        </mc:Choice>
        <mc:Fallback xmlns="">
          <p:sp>
            <p:nvSpPr>
              <p:cNvPr id="17" name="TextBox 16">
                <a:extLst>
                  <a:ext uri="{FF2B5EF4-FFF2-40B4-BE49-F238E27FC236}">
                    <a16:creationId xmlns:a16="http://schemas.microsoft.com/office/drawing/2014/main" xmlns="" xmlns:a14="http://schemas.microsoft.com/office/drawing/2010/main" id="{BA43A7D3-ED13-41F2-BAAC-DE39B22B869B}"/>
                  </a:ext>
                </a:extLst>
              </p:cNvPr>
              <p:cNvSpPr txBox="1">
                <a:spLocks noRot="1" noChangeAspect="1" noMove="1" noResize="1" noEditPoints="1" noAdjustHandles="1" noChangeArrowheads="1" noChangeShapeType="1" noTextEdit="1"/>
              </p:cNvSpPr>
              <p:nvPr/>
            </p:nvSpPr>
            <p:spPr>
              <a:xfrm>
                <a:off x="8243741" y="3301691"/>
                <a:ext cx="863654" cy="1559401"/>
              </a:xfrm>
              <a:prstGeom prst="rect">
                <a:avLst/>
              </a:prstGeom>
              <a:blipFill rotWithShape="1">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93C9301A-6E72-48B0-9D1A-E18FB63E1ADD}"/>
                  </a:ext>
                </a:extLst>
              </p:cNvPr>
              <p:cNvSpPr txBox="1"/>
              <p:nvPr/>
            </p:nvSpPr>
            <p:spPr>
              <a:xfrm>
                <a:off x="2199355" y="3272401"/>
                <a:ext cx="2973884" cy="1555554"/>
              </a:xfrm>
              <a:prstGeom prst="rect">
                <a:avLst/>
              </a:prstGeom>
              <a:noFill/>
            </p:spPr>
            <p:txBody>
              <a:bodyPr wrap="square">
                <a:spAutoFit/>
              </a:bodyPr>
              <a:lstStyle/>
              <a:p>
                <a:r>
                  <a:rPr lang="en-US" sz="4400" b="1" dirty="0">
                    <a:solidFill>
                      <a:schemeClr val="tx1"/>
                    </a:solidFill>
                    <a:latin typeface="UTM Avo" panose="02040603050506020204" pitchFamily="18" charset="0"/>
                  </a:rPr>
                  <a:t>b) </a:t>
                </a:r>
                <a14:m>
                  <m:oMath xmlns:m="http://schemas.openxmlformats.org/officeDocument/2006/math">
                    <m:f>
                      <m:fPr>
                        <m:ctrlPr>
                          <a:rPr lang="en-US" sz="6600" b="1" i="1">
                            <a:solidFill>
                              <a:schemeClr val="tx1"/>
                            </a:solidFill>
                            <a:latin typeface="Cambria Math" panose="02040503050406030204" pitchFamily="18" charset="0"/>
                          </a:rPr>
                        </m:ctrlPr>
                      </m:fPr>
                      <m:num>
                        <m:r>
                          <a:rPr lang="en-US" sz="6600" b="1" i="1" smtClean="0">
                            <a:solidFill>
                              <a:schemeClr val="tx1"/>
                            </a:solidFill>
                            <a:latin typeface="Cambria Math" panose="02040503050406030204" pitchFamily="18" charset="0"/>
                          </a:rPr>
                          <m:t>𝟖</m:t>
                        </m:r>
                      </m:num>
                      <m:den>
                        <m:r>
                          <a:rPr lang="en-US" sz="6600" b="1" i="1" smtClean="0">
                            <a:solidFill>
                              <a:schemeClr val="tx1"/>
                            </a:solidFill>
                            <a:latin typeface="Cambria Math" panose="02040503050406030204" pitchFamily="18" charset="0"/>
                          </a:rPr>
                          <m:t>𝟕</m:t>
                        </m:r>
                      </m:den>
                    </m:f>
                  </m:oMath>
                </a14:m>
                <a:r>
                  <a:rPr lang="en-US" sz="6600" b="1" dirty="0">
                    <a:solidFill>
                      <a:schemeClr val="tx1"/>
                    </a:solidFill>
                    <a:latin typeface="UTM Avo" panose="02040603050506020204" pitchFamily="18" charset="0"/>
                  </a:rPr>
                  <a:t> : </a:t>
                </a:r>
                <a14:m>
                  <m:oMath xmlns:m="http://schemas.openxmlformats.org/officeDocument/2006/math">
                    <m:f>
                      <m:fPr>
                        <m:ctrlPr>
                          <a:rPr lang="en-US" sz="6600" b="1" i="1" smtClean="0">
                            <a:solidFill>
                              <a:schemeClr val="tx1"/>
                            </a:solidFill>
                            <a:latin typeface="Cambria Math" panose="02040503050406030204" pitchFamily="18" charset="0"/>
                          </a:rPr>
                        </m:ctrlPr>
                      </m:fPr>
                      <m:num>
                        <m:r>
                          <a:rPr lang="en-US" sz="6600" b="1" i="1" smtClean="0">
                            <a:solidFill>
                              <a:schemeClr val="tx1"/>
                            </a:solidFill>
                            <a:latin typeface="Cambria Math" panose="02040503050406030204" pitchFamily="18" charset="0"/>
                          </a:rPr>
                          <m:t>𝟑</m:t>
                        </m:r>
                      </m:num>
                      <m:den>
                        <m:r>
                          <a:rPr lang="en-US" sz="6600" b="1" i="1" smtClean="0">
                            <a:solidFill>
                              <a:schemeClr val="tx1"/>
                            </a:solidFill>
                            <a:latin typeface="Cambria Math" panose="02040503050406030204" pitchFamily="18" charset="0"/>
                          </a:rPr>
                          <m:t>𝟒</m:t>
                        </m:r>
                      </m:den>
                    </m:f>
                  </m:oMath>
                </a14:m>
                <a:r>
                  <a:rPr lang="en-US" sz="6600" b="1" dirty="0">
                    <a:solidFill>
                      <a:schemeClr val="tx1"/>
                    </a:solidFill>
                    <a:latin typeface="UTM Avo" panose="02040603050506020204" pitchFamily="18" charset="0"/>
                  </a:rPr>
                  <a:t> </a:t>
                </a:r>
                <a:endParaRPr lang="en-US" sz="6600" dirty="0">
                  <a:solidFill>
                    <a:schemeClr val="tx1"/>
                  </a:solidFill>
                  <a:latin typeface="UTM Avo" panose="02040603050506020204" pitchFamily="18" charset="0"/>
                </a:endParaRPr>
              </a:p>
            </p:txBody>
          </p:sp>
        </mc:Choice>
        <mc:Fallback xmlns="">
          <p:sp>
            <p:nvSpPr>
              <p:cNvPr id="18" name="TextBox 17">
                <a:extLst>
                  <a:ext uri="{FF2B5EF4-FFF2-40B4-BE49-F238E27FC236}">
                    <a16:creationId xmlns:a16="http://schemas.microsoft.com/office/drawing/2014/main" xmlns="" xmlns:a14="http://schemas.microsoft.com/office/drawing/2010/main" id="{93C9301A-6E72-48B0-9D1A-E18FB63E1ADD}"/>
                  </a:ext>
                </a:extLst>
              </p:cNvPr>
              <p:cNvSpPr txBox="1">
                <a:spLocks noRot="1" noChangeAspect="1" noMove="1" noResize="1" noEditPoints="1" noAdjustHandles="1" noChangeArrowheads="1" noChangeShapeType="1" noTextEdit="1"/>
              </p:cNvSpPr>
              <p:nvPr/>
            </p:nvSpPr>
            <p:spPr>
              <a:xfrm>
                <a:off x="2199352" y="3272401"/>
                <a:ext cx="2973884" cy="1555554"/>
              </a:xfrm>
              <a:prstGeom prst="rect">
                <a:avLst/>
              </a:prstGeom>
              <a:blipFill rotWithShape="1">
                <a:blip r:embed="rId8"/>
                <a:stretch>
                  <a:fillRect l="-8402" b="-14118"/>
                </a:stretch>
              </a:blipFill>
            </p:spPr>
            <p:txBody>
              <a:bodyPr/>
              <a:lstStyle/>
              <a:p>
                <a:r>
                  <a:rPr lang="en-US">
                    <a:noFill/>
                  </a:rPr>
                  <a:t> </a:t>
                </a:r>
              </a:p>
            </p:txBody>
          </p:sp>
        </mc:Fallback>
      </mc:AlternateContent>
    </p:spTree>
    <p:extLst>
      <p:ext uri="{BB962C8B-B14F-4D97-AF65-F5344CB8AC3E}">
        <p14:creationId xmlns:p14="http://schemas.microsoft.com/office/powerpoint/2010/main" val="3014005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down)">
                                      <p:cBhvr>
                                        <p:cTn id="14" dur="500"/>
                                        <p:tgtEl>
                                          <p:spTgt spid="12"/>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50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wipe(down)">
                                      <p:cBhvr>
                                        <p:cTn id="20" dur="500"/>
                                        <p:tgtEl>
                                          <p:spTgt spid="15"/>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down)">
                                      <p:cBhvr>
                                        <p:cTn id="26" dur="500"/>
                                        <p:tgtEl>
                                          <p:spTgt spid="16"/>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down)">
                                      <p:cBhvr>
                                        <p:cTn id="2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16" grpId="0"/>
      <p:bldP spid="17" grpId="0"/>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
          <p:cNvGrpSpPr>
            <a:grpSpLocks/>
          </p:cNvGrpSpPr>
          <p:nvPr/>
        </p:nvGrpSpPr>
        <p:grpSpPr bwMode="auto">
          <a:xfrm>
            <a:off x="914400" y="73025"/>
            <a:ext cx="10769600" cy="590550"/>
            <a:chOff x="685800" y="304800"/>
            <a:chExt cx="8077200" cy="589981"/>
          </a:xfrm>
        </p:grpSpPr>
        <p:sp>
          <p:nvSpPr>
            <p:cNvPr id="3" name="Text Box 4"/>
            <p:cNvSpPr txBox="1">
              <a:spLocks noChangeArrowheads="1"/>
            </p:cNvSpPr>
            <p:nvPr/>
          </p:nvSpPr>
          <p:spPr bwMode="auto">
            <a:xfrm>
              <a:off x="685800" y="304800"/>
              <a:ext cx="8077200" cy="523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2800" b="1" dirty="0" err="1">
                  <a:solidFill>
                    <a:prstClr val="black"/>
                  </a:solidFill>
                  <a:latin typeface="Times New Roman" panose="02020603050405020304" pitchFamily="18" charset="0"/>
                  <a:cs typeface="Times New Roman" panose="02020603050405020304" pitchFamily="18" charset="0"/>
                </a:rPr>
                <a:t>Thứ</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sáu</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ngày</a:t>
              </a:r>
              <a:r>
                <a:rPr lang="en-US" altLang="en-US" sz="2800" b="1" dirty="0">
                  <a:solidFill>
                    <a:prstClr val="black"/>
                  </a:solidFill>
                  <a:latin typeface="Times New Roman" panose="02020603050405020304" pitchFamily="18" charset="0"/>
                  <a:cs typeface="Times New Roman" panose="02020603050405020304" pitchFamily="18" charset="0"/>
                </a:rPr>
                <a:t> 10 </a:t>
              </a:r>
              <a:r>
                <a:rPr lang="en-US" altLang="en-US" sz="2800" b="1" dirty="0" err="1">
                  <a:solidFill>
                    <a:prstClr val="black"/>
                  </a:solidFill>
                  <a:latin typeface="Times New Roman" panose="02020603050405020304" pitchFamily="18" charset="0"/>
                  <a:cs typeface="Times New Roman" panose="02020603050405020304" pitchFamily="18" charset="0"/>
                </a:rPr>
                <a:t>tháng</a:t>
              </a:r>
              <a:r>
                <a:rPr lang="en-US" altLang="en-US" sz="2800" b="1" dirty="0">
                  <a:solidFill>
                    <a:prstClr val="black"/>
                  </a:solidFill>
                  <a:latin typeface="Times New Roman" panose="02020603050405020304" pitchFamily="18" charset="0"/>
                  <a:cs typeface="Times New Roman" panose="02020603050405020304" pitchFamily="18" charset="0"/>
                </a:rPr>
                <a:t> 3  </a:t>
              </a:r>
              <a:r>
                <a:rPr lang="en-US" altLang="en-US" sz="2800" b="1" dirty="0" err="1">
                  <a:solidFill>
                    <a:prstClr val="black"/>
                  </a:solidFill>
                  <a:latin typeface="Times New Roman" panose="02020603050405020304" pitchFamily="18" charset="0"/>
                  <a:cs typeface="Times New Roman" panose="02020603050405020304" pitchFamily="18" charset="0"/>
                </a:rPr>
                <a:t>năm</a:t>
              </a:r>
              <a:r>
                <a:rPr lang="en-US" altLang="en-US" sz="2800" b="1" dirty="0">
                  <a:solidFill>
                    <a:prstClr val="black"/>
                  </a:solidFill>
                  <a:latin typeface="Times New Roman" panose="02020603050405020304" pitchFamily="18" charset="0"/>
                  <a:cs typeface="Times New Roman" panose="02020603050405020304" pitchFamily="18" charset="0"/>
                </a:rPr>
                <a:t> 2023</a:t>
              </a:r>
            </a:p>
          </p:txBody>
        </p:sp>
        <p:cxnSp>
          <p:nvCxnSpPr>
            <p:cNvPr id="4" name="Straight Connector 3"/>
            <p:cNvCxnSpPr/>
            <p:nvPr/>
          </p:nvCxnSpPr>
          <p:spPr>
            <a:xfrm>
              <a:off x="3827463" y="894781"/>
              <a:ext cx="1793875" cy="0"/>
            </a:xfrm>
            <a:prstGeom prst="line">
              <a:avLst/>
            </a:prstGeom>
            <a:ln w="19050">
              <a:solidFill>
                <a:srgbClr val="002060"/>
              </a:solidFill>
            </a:ln>
            <a:effectLst/>
          </p:spPr>
          <p:style>
            <a:lnRef idx="1">
              <a:schemeClr val="accent1"/>
            </a:lnRef>
            <a:fillRef idx="0">
              <a:schemeClr val="accent1"/>
            </a:fillRef>
            <a:effectRef idx="0">
              <a:schemeClr val="accent1"/>
            </a:effectRef>
            <a:fontRef idx="minor">
              <a:schemeClr val="tx1"/>
            </a:fontRef>
          </p:style>
        </p:cxnSp>
      </p:grpSp>
      <p:sp>
        <p:nvSpPr>
          <p:cNvPr id="5" name="Text Box 17"/>
          <p:cNvSpPr txBox="1">
            <a:spLocks noChangeArrowheads="1"/>
          </p:cNvSpPr>
          <p:nvPr/>
        </p:nvSpPr>
        <p:spPr bwMode="auto">
          <a:xfrm>
            <a:off x="5384801" y="645270"/>
            <a:ext cx="374226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50000"/>
              </a:spcBef>
              <a:buFontTx/>
              <a:buNone/>
            </a:pPr>
            <a:r>
              <a:rPr lang="en-US" altLang="en-US" sz="2800" b="1" dirty="0" err="1">
                <a:solidFill>
                  <a:prstClr val="black"/>
                </a:solidFill>
                <a:latin typeface="Times New Roman" panose="02020603050405020304" pitchFamily="18" charset="0"/>
                <a:cs typeface="Times New Roman" panose="02020603050405020304" pitchFamily="18" charset="0"/>
              </a:rPr>
              <a:t>Toán</a:t>
            </a:r>
            <a:endParaRPr lang="en-US" altLang="en-US" sz="2800" b="1" dirty="0">
              <a:solidFill>
                <a:prstClr val="black"/>
              </a:solidFill>
              <a:latin typeface="Times New Roman" panose="02020603050405020304" pitchFamily="18" charset="0"/>
              <a:cs typeface="Times New Roman" panose="02020603050405020304" pitchFamily="18" charset="0"/>
            </a:endParaRPr>
          </a:p>
        </p:txBody>
      </p:sp>
      <p:sp>
        <p:nvSpPr>
          <p:cNvPr id="6" name="Text Box 17"/>
          <p:cNvSpPr txBox="1">
            <a:spLocks noChangeArrowheads="1"/>
          </p:cNvSpPr>
          <p:nvPr/>
        </p:nvSpPr>
        <p:spPr bwMode="auto">
          <a:xfrm>
            <a:off x="4229764" y="1130227"/>
            <a:ext cx="686341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50000"/>
              </a:spcBef>
              <a:buFontTx/>
              <a:buNone/>
            </a:pPr>
            <a:r>
              <a:rPr lang="en-US" altLang="en-US" sz="3000" b="1" dirty="0" err="1">
                <a:solidFill>
                  <a:srgbClr val="FF0000"/>
                </a:solidFill>
                <a:latin typeface="Times New Roman" panose="02020603050405020304" pitchFamily="18" charset="0"/>
                <a:cs typeface="Times New Roman" panose="02020603050405020304" pitchFamily="18" charset="0"/>
              </a:rPr>
              <a:t>Phép</a:t>
            </a:r>
            <a:r>
              <a:rPr lang="en-US" altLang="en-US" sz="3000" b="1" dirty="0">
                <a:solidFill>
                  <a:srgbClr val="FF0000"/>
                </a:solidFill>
                <a:latin typeface="Times New Roman" panose="02020603050405020304" pitchFamily="18" charset="0"/>
                <a:cs typeface="Times New Roman" panose="02020603050405020304" pitchFamily="18" charset="0"/>
              </a:rPr>
              <a:t> chia </a:t>
            </a:r>
            <a:r>
              <a:rPr lang="en-US" altLang="en-US" sz="3000" b="1" dirty="0" err="1">
                <a:solidFill>
                  <a:srgbClr val="FF0000"/>
                </a:solidFill>
                <a:latin typeface="Times New Roman" panose="02020603050405020304" pitchFamily="18" charset="0"/>
                <a:cs typeface="Times New Roman" panose="02020603050405020304" pitchFamily="18" charset="0"/>
              </a:rPr>
              <a:t>phân</a:t>
            </a:r>
            <a:r>
              <a:rPr lang="en-US" altLang="en-US" sz="3000" b="1" dirty="0">
                <a:solidFill>
                  <a:srgbClr val="FF0000"/>
                </a:solidFill>
                <a:latin typeface="Times New Roman" panose="02020603050405020304" pitchFamily="18" charset="0"/>
                <a:cs typeface="Times New Roman" panose="02020603050405020304" pitchFamily="18" charset="0"/>
              </a:rPr>
              <a:t> </a:t>
            </a:r>
            <a:r>
              <a:rPr lang="en-US" altLang="en-US" sz="3000" b="1" dirty="0" err="1">
                <a:solidFill>
                  <a:srgbClr val="FF0000"/>
                </a:solidFill>
                <a:latin typeface="Times New Roman" panose="02020603050405020304" pitchFamily="18" charset="0"/>
                <a:cs typeface="Times New Roman" panose="02020603050405020304" pitchFamily="18" charset="0"/>
              </a:rPr>
              <a:t>số</a:t>
            </a:r>
            <a:endParaRPr lang="en-US" altLang="en-US" sz="3000" b="1" dirty="0">
              <a:solidFill>
                <a:srgbClr val="FF0000"/>
              </a:solidFill>
              <a:latin typeface="Times New Roman" panose="02020603050405020304" pitchFamily="18" charset="0"/>
              <a:cs typeface="Times New Roman" panose="02020603050405020304" pitchFamily="18" charset="0"/>
            </a:endParaRPr>
          </a:p>
        </p:txBody>
      </p:sp>
      <p:pic>
        <p:nvPicPr>
          <p:cNvPr id="40" name="图片 7" descr="6"/>
          <p:cNvPicPr>
            <a:picLocks noChangeAspect="1"/>
          </p:cNvPicPr>
          <p:nvPr/>
        </p:nvPicPr>
        <p:blipFill>
          <a:blip r:embed="rId3"/>
          <a:srcRect r="74368"/>
          <a:stretch>
            <a:fillRect/>
          </a:stretch>
        </p:blipFill>
        <p:spPr>
          <a:xfrm>
            <a:off x="-3805" y="4604385"/>
            <a:ext cx="1602105" cy="2278380"/>
          </a:xfrm>
          <a:prstGeom prst="rect">
            <a:avLst/>
          </a:prstGeom>
        </p:spPr>
      </p:pic>
      <p:pic>
        <p:nvPicPr>
          <p:cNvPr id="41" name="图片 8" descr="6"/>
          <p:cNvPicPr>
            <a:picLocks noChangeAspect="1"/>
          </p:cNvPicPr>
          <p:nvPr/>
        </p:nvPicPr>
        <p:blipFill>
          <a:blip r:embed="rId3"/>
          <a:srcRect l="47449" t="21697"/>
          <a:stretch>
            <a:fillRect/>
          </a:stretch>
        </p:blipFill>
        <p:spPr>
          <a:xfrm>
            <a:off x="9053201" y="5132705"/>
            <a:ext cx="3137535" cy="1704340"/>
          </a:xfrm>
          <a:prstGeom prst="rect">
            <a:avLst/>
          </a:prstGeom>
        </p:spPr>
      </p:pic>
      <p:sp>
        <p:nvSpPr>
          <p:cNvPr id="42" name="矩形 13">
            <a:extLst>
              <a:ext uri="{FF2B5EF4-FFF2-40B4-BE49-F238E27FC236}">
                <a16:creationId xmlns:a16="http://schemas.microsoft.com/office/drawing/2014/main" id="{16BC682C-430E-4A2E-8FBC-9146623E9995}"/>
              </a:ext>
            </a:extLst>
          </p:cNvPr>
          <p:cNvSpPr/>
          <p:nvPr/>
        </p:nvSpPr>
        <p:spPr>
          <a:xfrm>
            <a:off x="1597709" y="420924"/>
            <a:ext cx="2952907" cy="1107996"/>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defRPr/>
            </a:pPr>
            <a:endParaRPr lang="zh-CN" altLang="en-US" sz="4400" b="1" spc="300" dirty="0">
              <a:solidFill>
                <a:schemeClr val="bg1"/>
              </a:solidFill>
              <a:latin typeface="微软雅黑" panose="020B0503020204020204" pitchFamily="34" charset="-122"/>
              <a:ea typeface="微软雅黑" panose="020B0503020204020204" pitchFamily="34" charset="-122"/>
              <a:sym typeface="微软雅黑" panose="020B0503020204020204" charset="-122"/>
            </a:endParaRP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BEA77959-7D15-4324-8A5A-885B5BF62076}"/>
                  </a:ext>
                </a:extLst>
              </p:cNvPr>
              <p:cNvSpPr txBox="1"/>
              <p:nvPr/>
            </p:nvSpPr>
            <p:spPr>
              <a:xfrm>
                <a:off x="2014307" y="3272401"/>
                <a:ext cx="2973884" cy="1619482"/>
              </a:xfrm>
              <a:prstGeom prst="rect">
                <a:avLst/>
              </a:prstGeom>
              <a:noFill/>
            </p:spPr>
            <p:txBody>
              <a:bodyPr wrap="square">
                <a:spAutoFit/>
              </a:bodyPr>
              <a:lstStyle/>
              <a:p>
                <a:r>
                  <a:rPr lang="en-US" sz="4400" b="1" dirty="0">
                    <a:solidFill>
                      <a:schemeClr val="tx1"/>
                    </a:solidFill>
                    <a:latin typeface="UTM Avo" panose="02040603050506020204" pitchFamily="18" charset="0"/>
                  </a:rPr>
                  <a:t>c) </a:t>
                </a:r>
                <a14:m>
                  <m:oMath xmlns:m="http://schemas.openxmlformats.org/officeDocument/2006/math">
                    <m:f>
                      <m:fPr>
                        <m:ctrlPr>
                          <a:rPr lang="en-US" sz="6600" b="1" i="1">
                            <a:solidFill>
                              <a:schemeClr val="tx1"/>
                            </a:solidFill>
                            <a:latin typeface="Cambria Math" panose="02040503050406030204" pitchFamily="18" charset="0"/>
                          </a:rPr>
                        </m:ctrlPr>
                      </m:fPr>
                      <m:num>
                        <m:r>
                          <a:rPr lang="en-US" sz="6600" b="1" i="1" smtClean="0">
                            <a:solidFill>
                              <a:schemeClr val="tx1"/>
                            </a:solidFill>
                            <a:latin typeface="Cambria Math" panose="02040503050406030204" pitchFamily="18" charset="0"/>
                          </a:rPr>
                          <m:t>𝟏</m:t>
                        </m:r>
                      </m:num>
                      <m:den>
                        <m:r>
                          <a:rPr lang="en-US" sz="6600" b="1" i="1" smtClean="0">
                            <a:solidFill>
                              <a:schemeClr val="tx1"/>
                            </a:solidFill>
                            <a:latin typeface="Cambria Math" panose="02040503050406030204" pitchFamily="18" charset="0"/>
                          </a:rPr>
                          <m:t>𝟑</m:t>
                        </m:r>
                      </m:den>
                    </m:f>
                  </m:oMath>
                </a14:m>
                <a:r>
                  <a:rPr lang="en-US" sz="6600" b="1" dirty="0">
                    <a:solidFill>
                      <a:schemeClr val="tx1"/>
                    </a:solidFill>
                    <a:latin typeface="UTM Avo" panose="02040603050506020204" pitchFamily="18" charset="0"/>
                  </a:rPr>
                  <a:t> : </a:t>
                </a:r>
                <a14:m>
                  <m:oMath xmlns:m="http://schemas.openxmlformats.org/officeDocument/2006/math">
                    <m:f>
                      <m:fPr>
                        <m:ctrlPr>
                          <a:rPr lang="en-US" sz="6600" b="1" i="1" smtClean="0">
                            <a:solidFill>
                              <a:schemeClr val="tx1"/>
                            </a:solidFill>
                            <a:latin typeface="Cambria Math" panose="02040503050406030204" pitchFamily="18" charset="0"/>
                          </a:rPr>
                        </m:ctrlPr>
                      </m:fPr>
                      <m:num>
                        <m:r>
                          <a:rPr lang="en-US" sz="6600" b="1" i="1" smtClean="0">
                            <a:solidFill>
                              <a:schemeClr val="tx1"/>
                            </a:solidFill>
                            <a:latin typeface="Cambria Math" panose="02040503050406030204" pitchFamily="18" charset="0"/>
                          </a:rPr>
                          <m:t>𝟏</m:t>
                        </m:r>
                      </m:num>
                      <m:den>
                        <m:r>
                          <a:rPr lang="en-US" sz="6600" b="1" i="1" smtClean="0">
                            <a:solidFill>
                              <a:schemeClr val="tx1"/>
                            </a:solidFill>
                            <a:latin typeface="Cambria Math" panose="02040503050406030204" pitchFamily="18" charset="0"/>
                          </a:rPr>
                          <m:t>𝟐</m:t>
                        </m:r>
                      </m:den>
                    </m:f>
                  </m:oMath>
                </a14:m>
                <a:r>
                  <a:rPr lang="en-US" sz="6600" b="1" dirty="0">
                    <a:solidFill>
                      <a:schemeClr val="tx1"/>
                    </a:solidFill>
                    <a:latin typeface="UTM Avo" panose="02040603050506020204" pitchFamily="18" charset="0"/>
                  </a:rPr>
                  <a:t> </a:t>
                </a:r>
                <a:endParaRPr lang="en-US" sz="6600" dirty="0">
                  <a:solidFill>
                    <a:schemeClr val="tx1"/>
                  </a:solidFill>
                  <a:latin typeface="UTM Avo" panose="02040603050506020204" pitchFamily="18" charset="0"/>
                </a:endParaRPr>
              </a:p>
            </p:txBody>
          </p:sp>
        </mc:Choice>
        <mc:Fallback xmlns="">
          <p:sp>
            <p:nvSpPr>
              <p:cNvPr id="12" name="TextBox 11">
                <a:extLst>
                  <a:ext uri="{FF2B5EF4-FFF2-40B4-BE49-F238E27FC236}">
                    <a16:creationId xmlns:a16="http://schemas.microsoft.com/office/drawing/2014/main" xmlns="" xmlns:a14="http://schemas.microsoft.com/office/drawing/2010/main" id="{BEA77959-7D15-4324-8A5A-885B5BF62076}"/>
                  </a:ext>
                </a:extLst>
              </p:cNvPr>
              <p:cNvSpPr txBox="1">
                <a:spLocks noRot="1" noChangeAspect="1" noMove="1" noResize="1" noEditPoints="1" noAdjustHandles="1" noChangeArrowheads="1" noChangeShapeType="1" noTextEdit="1"/>
              </p:cNvSpPr>
              <p:nvPr/>
            </p:nvSpPr>
            <p:spPr>
              <a:xfrm>
                <a:off x="2014306" y="3272401"/>
                <a:ext cx="2973884" cy="1619482"/>
              </a:xfrm>
              <a:prstGeom prst="rect">
                <a:avLst/>
              </a:prstGeom>
              <a:blipFill rotWithShape="1">
                <a:blip r:embed="rId4"/>
                <a:stretch>
                  <a:fillRect l="-8197" b="-9811"/>
                </a:stretch>
              </a:blipFill>
            </p:spPr>
            <p:txBody>
              <a:bodyPr/>
              <a:lstStyle/>
              <a:p>
                <a:r>
                  <a:rPr lang="en-US">
                    <a:noFill/>
                  </a:rPr>
                  <a:t> </a:t>
                </a:r>
              </a:p>
            </p:txBody>
          </p:sp>
        </mc:Fallback>
      </mc:AlternateContent>
      <p:sp>
        <p:nvSpPr>
          <p:cNvPr id="13" name="TextBox 12">
            <a:extLst>
              <a:ext uri="{FF2B5EF4-FFF2-40B4-BE49-F238E27FC236}">
                <a16:creationId xmlns:a16="http://schemas.microsoft.com/office/drawing/2014/main" id="{3F9318FE-3B4F-44C3-BCA4-0DD683AE4BC3}"/>
              </a:ext>
            </a:extLst>
          </p:cNvPr>
          <p:cNvSpPr txBox="1"/>
          <p:nvPr/>
        </p:nvSpPr>
        <p:spPr>
          <a:xfrm>
            <a:off x="4795614" y="3506184"/>
            <a:ext cx="556183" cy="1015663"/>
          </a:xfrm>
          <a:prstGeom prst="rect">
            <a:avLst/>
          </a:prstGeom>
          <a:noFill/>
        </p:spPr>
        <p:txBody>
          <a:bodyPr wrap="square" rtlCol="0">
            <a:spAutoFit/>
          </a:bodyPr>
          <a:lstStyle/>
          <a:p>
            <a:r>
              <a:rPr lang="en-US" sz="6000" b="1" dirty="0"/>
              <a:t>=</a:t>
            </a: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B834D4A9-9F8B-4A60-A0F1-6F2FCBA16D08}"/>
                  </a:ext>
                </a:extLst>
              </p:cNvPr>
              <p:cNvSpPr txBox="1"/>
              <p:nvPr/>
            </p:nvSpPr>
            <p:spPr>
              <a:xfrm>
                <a:off x="5473109" y="3272401"/>
                <a:ext cx="863655" cy="1555554"/>
              </a:xfrm>
              <a:prstGeom prst="rect">
                <a:avLst/>
              </a:prstGeom>
              <a:noFill/>
            </p:spPr>
            <p:txBody>
              <a:bodyPr wrap="square">
                <a:spAutoFit/>
              </a:bodyPr>
              <a:lstStyle/>
              <a:p>
                <a14:m>
                  <m:oMath xmlns:m="http://schemas.openxmlformats.org/officeDocument/2006/math">
                    <m:f>
                      <m:fPr>
                        <m:ctrlPr>
                          <a:rPr lang="en-US" sz="6600" b="1" i="1" smtClean="0">
                            <a:solidFill>
                              <a:schemeClr val="tx1"/>
                            </a:solidFill>
                            <a:latin typeface="Cambria Math" panose="02040503050406030204" pitchFamily="18" charset="0"/>
                          </a:rPr>
                        </m:ctrlPr>
                      </m:fPr>
                      <m:num>
                        <m:r>
                          <a:rPr lang="en-US" sz="6600" b="1" i="1" smtClean="0">
                            <a:solidFill>
                              <a:schemeClr val="tx1"/>
                            </a:solidFill>
                            <a:latin typeface="Cambria Math" panose="02040503050406030204" pitchFamily="18" charset="0"/>
                          </a:rPr>
                          <m:t>𝟏</m:t>
                        </m:r>
                      </m:num>
                      <m:den>
                        <m:r>
                          <a:rPr lang="en-US" sz="6600" b="1" i="1" smtClean="0">
                            <a:solidFill>
                              <a:schemeClr val="tx1"/>
                            </a:solidFill>
                            <a:latin typeface="Cambria Math" panose="02040503050406030204" pitchFamily="18" charset="0"/>
                          </a:rPr>
                          <m:t>𝟑</m:t>
                        </m:r>
                      </m:den>
                    </m:f>
                  </m:oMath>
                </a14:m>
                <a:r>
                  <a:rPr lang="en-US" sz="6600" b="1" dirty="0">
                    <a:solidFill>
                      <a:schemeClr val="tx1"/>
                    </a:solidFill>
                  </a:rPr>
                  <a:t> </a:t>
                </a:r>
                <a:endParaRPr lang="en-US" sz="6600" dirty="0">
                  <a:solidFill>
                    <a:schemeClr val="tx1"/>
                  </a:solidFill>
                </a:endParaRPr>
              </a:p>
            </p:txBody>
          </p:sp>
        </mc:Choice>
        <mc:Fallback xmlns="">
          <p:sp>
            <p:nvSpPr>
              <p:cNvPr id="14" name="TextBox 13">
                <a:extLst>
                  <a:ext uri="{FF2B5EF4-FFF2-40B4-BE49-F238E27FC236}">
                    <a16:creationId xmlns:a16="http://schemas.microsoft.com/office/drawing/2014/main" xmlns="" xmlns:a14="http://schemas.microsoft.com/office/drawing/2010/main" id="{B834D4A9-9F8B-4A60-A0F1-6F2FCBA16D08}"/>
                  </a:ext>
                </a:extLst>
              </p:cNvPr>
              <p:cNvSpPr txBox="1">
                <a:spLocks noRot="1" noChangeAspect="1" noMove="1" noResize="1" noEditPoints="1" noAdjustHandles="1" noChangeArrowheads="1" noChangeShapeType="1" noTextEdit="1"/>
              </p:cNvSpPr>
              <p:nvPr/>
            </p:nvSpPr>
            <p:spPr>
              <a:xfrm>
                <a:off x="5473104" y="3272401"/>
                <a:ext cx="863654" cy="1555554"/>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AAB51E7C-B974-4D9A-ABF9-D9DF427D3B92}"/>
                  </a:ext>
                </a:extLst>
              </p:cNvPr>
              <p:cNvSpPr txBox="1"/>
              <p:nvPr/>
            </p:nvSpPr>
            <p:spPr>
              <a:xfrm>
                <a:off x="6853242" y="3284191"/>
                <a:ext cx="863655" cy="1559401"/>
              </a:xfrm>
              <a:prstGeom prst="rect">
                <a:avLst/>
              </a:prstGeom>
              <a:noFill/>
            </p:spPr>
            <p:txBody>
              <a:bodyPr wrap="square">
                <a:spAutoFit/>
              </a:bodyPr>
              <a:lstStyle/>
              <a:p>
                <a14:m>
                  <m:oMath xmlns:m="http://schemas.openxmlformats.org/officeDocument/2006/math">
                    <m:f>
                      <m:fPr>
                        <m:ctrlPr>
                          <a:rPr lang="en-US" sz="6600" b="1" i="1" smtClean="0">
                            <a:solidFill>
                              <a:schemeClr val="tx1"/>
                            </a:solidFill>
                            <a:latin typeface="Cambria Math" panose="02040503050406030204" pitchFamily="18" charset="0"/>
                          </a:rPr>
                        </m:ctrlPr>
                      </m:fPr>
                      <m:num>
                        <m:r>
                          <a:rPr lang="en-US" sz="6600" b="1" i="1" smtClean="0">
                            <a:solidFill>
                              <a:schemeClr val="tx1"/>
                            </a:solidFill>
                            <a:latin typeface="Cambria Math" panose="02040503050406030204" pitchFamily="18" charset="0"/>
                          </a:rPr>
                          <m:t>𝟐</m:t>
                        </m:r>
                      </m:num>
                      <m:den>
                        <m:r>
                          <a:rPr lang="en-US" sz="6600" b="1" i="1" smtClean="0">
                            <a:solidFill>
                              <a:schemeClr val="tx1"/>
                            </a:solidFill>
                            <a:latin typeface="Cambria Math" panose="02040503050406030204" pitchFamily="18" charset="0"/>
                          </a:rPr>
                          <m:t>𝟏</m:t>
                        </m:r>
                      </m:den>
                    </m:f>
                  </m:oMath>
                </a14:m>
                <a:r>
                  <a:rPr lang="en-US" sz="6600" b="1" dirty="0">
                    <a:solidFill>
                      <a:schemeClr val="tx1"/>
                    </a:solidFill>
                  </a:rPr>
                  <a:t> </a:t>
                </a:r>
                <a:endParaRPr lang="en-US" sz="6600" dirty="0">
                  <a:solidFill>
                    <a:schemeClr val="tx1"/>
                  </a:solidFill>
                </a:endParaRPr>
              </a:p>
            </p:txBody>
          </p:sp>
        </mc:Choice>
        <mc:Fallback xmlns="">
          <p:sp>
            <p:nvSpPr>
              <p:cNvPr id="15" name="TextBox 14">
                <a:extLst>
                  <a:ext uri="{FF2B5EF4-FFF2-40B4-BE49-F238E27FC236}">
                    <a16:creationId xmlns:a16="http://schemas.microsoft.com/office/drawing/2014/main" xmlns="" xmlns:a14="http://schemas.microsoft.com/office/drawing/2010/main" id="{AAB51E7C-B974-4D9A-ABF9-D9DF427D3B92}"/>
                  </a:ext>
                </a:extLst>
              </p:cNvPr>
              <p:cNvSpPr txBox="1">
                <a:spLocks noRot="1" noChangeAspect="1" noMove="1" noResize="1" noEditPoints="1" noAdjustHandles="1" noChangeArrowheads="1" noChangeShapeType="1" noTextEdit="1"/>
              </p:cNvSpPr>
              <p:nvPr/>
            </p:nvSpPr>
            <p:spPr>
              <a:xfrm>
                <a:off x="6853238" y="3284183"/>
                <a:ext cx="863654" cy="1559401"/>
              </a:xfrm>
              <a:prstGeom prst="rect">
                <a:avLst/>
              </a:prstGeom>
              <a:blipFill rotWithShape="1">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488DCA9B-9CAB-496D-997C-E595632E8589}"/>
                  </a:ext>
                </a:extLst>
              </p:cNvPr>
              <p:cNvSpPr txBox="1"/>
              <p:nvPr/>
            </p:nvSpPr>
            <p:spPr>
              <a:xfrm>
                <a:off x="6048063" y="3665898"/>
                <a:ext cx="863655" cy="83099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4800" b="1" i="0" smtClean="0">
                          <a:solidFill>
                            <a:schemeClr val="tx1"/>
                          </a:solidFill>
                          <a:latin typeface="Cambria Math" panose="02040503050406030204" pitchFamily="18" charset="0"/>
                        </a:rPr>
                        <m:t>𝐱</m:t>
                      </m:r>
                    </m:oMath>
                  </m:oMathPara>
                </a14:m>
                <a:endParaRPr lang="en-US" sz="4800" dirty="0">
                  <a:solidFill>
                    <a:schemeClr val="tx1"/>
                  </a:solidFill>
                </a:endParaRPr>
              </a:p>
            </p:txBody>
          </p:sp>
        </mc:Choice>
        <mc:Fallback xmlns="">
          <p:sp>
            <p:nvSpPr>
              <p:cNvPr id="16" name="TextBox 15">
                <a:extLst>
                  <a:ext uri="{FF2B5EF4-FFF2-40B4-BE49-F238E27FC236}">
                    <a16:creationId xmlns:a16="http://schemas.microsoft.com/office/drawing/2014/main" xmlns="" xmlns:a14="http://schemas.microsoft.com/office/drawing/2010/main" id="{488DCA9B-9CAB-496D-997C-E595632E8589}"/>
                  </a:ext>
                </a:extLst>
              </p:cNvPr>
              <p:cNvSpPr txBox="1">
                <a:spLocks noRot="1" noChangeAspect="1" noMove="1" noResize="1" noEditPoints="1" noAdjustHandles="1" noChangeArrowheads="1" noChangeShapeType="1" noTextEdit="1"/>
              </p:cNvSpPr>
              <p:nvPr/>
            </p:nvSpPr>
            <p:spPr>
              <a:xfrm>
                <a:off x="6048059" y="3665894"/>
                <a:ext cx="863654" cy="830997"/>
              </a:xfrm>
              <a:prstGeom prst="rect">
                <a:avLst/>
              </a:prstGeom>
              <a:blipFill rotWithShape="1">
                <a:blip r:embed="rId7"/>
                <a:stretch>
                  <a:fillRect/>
                </a:stretch>
              </a:blipFill>
            </p:spPr>
            <p:txBody>
              <a:bodyPr/>
              <a:lstStyle/>
              <a:p>
                <a:r>
                  <a:rPr lang="en-US">
                    <a:noFill/>
                  </a:rPr>
                  <a:t> </a:t>
                </a:r>
              </a:p>
            </p:txBody>
          </p:sp>
        </mc:Fallback>
      </mc:AlternateContent>
      <p:sp>
        <p:nvSpPr>
          <p:cNvPr id="17" name="TextBox 16">
            <a:extLst>
              <a:ext uri="{FF2B5EF4-FFF2-40B4-BE49-F238E27FC236}">
                <a16:creationId xmlns:a16="http://schemas.microsoft.com/office/drawing/2014/main" id="{707A0F92-56CB-4A8F-A698-4416BEEB07D4}"/>
              </a:ext>
            </a:extLst>
          </p:cNvPr>
          <p:cNvSpPr txBox="1"/>
          <p:nvPr/>
        </p:nvSpPr>
        <p:spPr>
          <a:xfrm>
            <a:off x="7494874" y="3506184"/>
            <a:ext cx="556183" cy="1015663"/>
          </a:xfrm>
          <a:prstGeom prst="rect">
            <a:avLst/>
          </a:prstGeom>
          <a:noFill/>
        </p:spPr>
        <p:txBody>
          <a:bodyPr wrap="square" rtlCol="0">
            <a:spAutoFit/>
          </a:bodyPr>
          <a:lstStyle/>
          <a:p>
            <a:r>
              <a:rPr lang="en-US" sz="6000" b="1" dirty="0"/>
              <a:t>=</a:t>
            </a:r>
          </a:p>
        </p:txBody>
      </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4F77EE69-E569-4849-B3C2-16B495D2A2FF}"/>
                  </a:ext>
                </a:extLst>
              </p:cNvPr>
              <p:cNvSpPr txBox="1"/>
              <p:nvPr/>
            </p:nvSpPr>
            <p:spPr>
              <a:xfrm>
                <a:off x="8172367" y="3301696"/>
                <a:ext cx="863655" cy="1559401"/>
              </a:xfrm>
              <a:prstGeom prst="rect">
                <a:avLst/>
              </a:prstGeom>
              <a:noFill/>
            </p:spPr>
            <p:txBody>
              <a:bodyPr wrap="square">
                <a:spAutoFit/>
              </a:bodyPr>
              <a:lstStyle/>
              <a:p>
                <a14:m>
                  <m:oMath xmlns:m="http://schemas.openxmlformats.org/officeDocument/2006/math">
                    <m:f>
                      <m:fPr>
                        <m:ctrlPr>
                          <a:rPr lang="en-US" sz="6600" b="1" i="1" smtClean="0">
                            <a:solidFill>
                              <a:schemeClr val="tx1"/>
                            </a:solidFill>
                            <a:latin typeface="Cambria Math" panose="02040503050406030204" pitchFamily="18" charset="0"/>
                          </a:rPr>
                        </m:ctrlPr>
                      </m:fPr>
                      <m:num>
                        <m:r>
                          <a:rPr lang="en-US" sz="6600" b="1" i="1" smtClean="0">
                            <a:solidFill>
                              <a:schemeClr val="tx1"/>
                            </a:solidFill>
                            <a:latin typeface="Cambria Math" panose="02040503050406030204" pitchFamily="18" charset="0"/>
                          </a:rPr>
                          <m:t>𝟐</m:t>
                        </m:r>
                      </m:num>
                      <m:den>
                        <m:r>
                          <a:rPr lang="en-US" sz="6600" b="1" i="1" smtClean="0">
                            <a:solidFill>
                              <a:schemeClr val="tx1"/>
                            </a:solidFill>
                            <a:latin typeface="Cambria Math" panose="02040503050406030204" pitchFamily="18" charset="0"/>
                          </a:rPr>
                          <m:t>𝟑</m:t>
                        </m:r>
                      </m:den>
                    </m:f>
                  </m:oMath>
                </a14:m>
                <a:r>
                  <a:rPr lang="en-US" sz="6600" b="1" dirty="0">
                    <a:solidFill>
                      <a:schemeClr val="tx1"/>
                    </a:solidFill>
                  </a:rPr>
                  <a:t> </a:t>
                </a:r>
                <a:endParaRPr lang="en-US" sz="6600" dirty="0">
                  <a:solidFill>
                    <a:schemeClr val="tx1"/>
                  </a:solidFill>
                </a:endParaRPr>
              </a:p>
            </p:txBody>
          </p:sp>
        </mc:Choice>
        <mc:Fallback xmlns="">
          <p:sp>
            <p:nvSpPr>
              <p:cNvPr id="18" name="TextBox 17">
                <a:extLst>
                  <a:ext uri="{FF2B5EF4-FFF2-40B4-BE49-F238E27FC236}">
                    <a16:creationId xmlns:a16="http://schemas.microsoft.com/office/drawing/2014/main" xmlns="" xmlns:a14="http://schemas.microsoft.com/office/drawing/2010/main" id="{4F77EE69-E569-4849-B3C2-16B495D2A2FF}"/>
                  </a:ext>
                </a:extLst>
              </p:cNvPr>
              <p:cNvSpPr txBox="1">
                <a:spLocks noRot="1" noChangeAspect="1" noMove="1" noResize="1" noEditPoints="1" noAdjustHandles="1" noChangeArrowheads="1" noChangeShapeType="1" noTextEdit="1"/>
              </p:cNvSpPr>
              <p:nvPr/>
            </p:nvSpPr>
            <p:spPr>
              <a:xfrm>
                <a:off x="8172363" y="3301691"/>
                <a:ext cx="863654" cy="1559401"/>
              </a:xfrm>
              <a:prstGeom prst="rect">
                <a:avLst/>
              </a:prstGeom>
              <a:blipFill rotWithShape="1">
                <a:blip r:embed="rId8"/>
                <a:stretch>
                  <a:fillRect/>
                </a:stretch>
              </a:blipFill>
            </p:spPr>
            <p:txBody>
              <a:bodyPr/>
              <a:lstStyle/>
              <a:p>
                <a:r>
                  <a:rPr lang="en-US">
                    <a:noFill/>
                  </a:rPr>
                  <a:t> </a:t>
                </a:r>
              </a:p>
            </p:txBody>
          </p:sp>
        </mc:Fallback>
      </mc:AlternateContent>
      <p:sp>
        <p:nvSpPr>
          <p:cNvPr id="19" name="MH_SubTitle_1">
            <a:extLst>
              <a:ext uri="{FF2B5EF4-FFF2-40B4-BE49-F238E27FC236}">
                <a16:creationId xmlns:a16="http://schemas.microsoft.com/office/drawing/2014/main" id="{0097F5DC-77C0-4B0E-9C56-84DA669C19B7}"/>
              </a:ext>
            </a:extLst>
          </p:cNvPr>
          <p:cNvSpPr>
            <a:spLocks/>
          </p:cNvSpPr>
          <p:nvPr>
            <p:custDataLst>
              <p:tags r:id="rId1"/>
            </p:custDataLst>
          </p:nvPr>
        </p:nvSpPr>
        <p:spPr bwMode="auto">
          <a:xfrm>
            <a:off x="409481" y="1809203"/>
            <a:ext cx="4815895" cy="1213509"/>
          </a:xfrm>
          <a:custGeom>
            <a:avLst/>
            <a:gdLst>
              <a:gd name="T0" fmla="*/ 2147483646 w 30720"/>
              <a:gd name="T1" fmla="*/ 2147483646 h 11496"/>
              <a:gd name="T2" fmla="*/ 2147483646 w 30720"/>
              <a:gd name="T3" fmla="*/ 2147483646 h 11496"/>
              <a:gd name="T4" fmla="*/ 2147483646 w 30720"/>
              <a:gd name="T5" fmla="*/ 2147483646 h 11496"/>
              <a:gd name="T6" fmla="*/ 2147483646 w 30720"/>
              <a:gd name="T7" fmla="*/ 2147483646 h 11496"/>
              <a:gd name="T8" fmla="*/ 2147483646 w 30720"/>
              <a:gd name="T9" fmla="*/ 2147483646 h 11496"/>
              <a:gd name="T10" fmla="*/ 2147483646 w 30720"/>
              <a:gd name="T11" fmla="*/ 2147483646 h 11496"/>
              <a:gd name="T12" fmla="*/ 2147483646 w 30720"/>
              <a:gd name="T13" fmla="*/ 2147483646 h 11496"/>
              <a:gd name="T14" fmla="*/ 2147483646 w 30720"/>
              <a:gd name="T15" fmla="*/ 2147483646 h 11496"/>
              <a:gd name="T16" fmla="*/ 2147483646 w 30720"/>
              <a:gd name="T17" fmla="*/ 2147483646 h 11496"/>
              <a:gd name="T18" fmla="*/ 2147483646 w 30720"/>
              <a:gd name="T19" fmla="*/ 2147483646 h 11496"/>
              <a:gd name="T20" fmla="*/ 2147483646 w 30720"/>
              <a:gd name="T21" fmla="*/ 2147483646 h 11496"/>
              <a:gd name="T22" fmla="*/ 2147483646 w 30720"/>
              <a:gd name="T23" fmla="*/ 2147483646 h 11496"/>
              <a:gd name="T24" fmla="*/ 2147483646 w 30720"/>
              <a:gd name="T25" fmla="*/ 2147483646 h 11496"/>
              <a:gd name="T26" fmla="*/ 2147483646 w 30720"/>
              <a:gd name="T27" fmla="*/ 2147483646 h 11496"/>
              <a:gd name="T28" fmla="*/ 2147483646 w 30720"/>
              <a:gd name="T29" fmla="*/ 2147483646 h 11496"/>
              <a:gd name="T30" fmla="*/ 2147483646 w 30720"/>
              <a:gd name="T31" fmla="*/ 2147483646 h 11496"/>
              <a:gd name="T32" fmla="*/ 2147483646 w 30720"/>
              <a:gd name="T33" fmla="*/ 2147483646 h 11496"/>
              <a:gd name="T34" fmla="*/ 2147483646 w 30720"/>
              <a:gd name="T35" fmla="*/ 2147483646 h 11496"/>
              <a:gd name="T36" fmla="*/ 2147483646 w 30720"/>
              <a:gd name="T37" fmla="*/ 2147483646 h 11496"/>
              <a:gd name="T38" fmla="*/ 2147483646 w 30720"/>
              <a:gd name="T39" fmla="*/ 2147483646 h 11496"/>
              <a:gd name="T40" fmla="*/ 2147483646 w 30720"/>
              <a:gd name="T41" fmla="*/ 2147483646 h 11496"/>
              <a:gd name="T42" fmla="*/ 2147483646 w 30720"/>
              <a:gd name="T43" fmla="*/ 2147483646 h 11496"/>
              <a:gd name="T44" fmla="*/ 2147483646 w 30720"/>
              <a:gd name="T45" fmla="*/ 2147483646 h 11496"/>
              <a:gd name="T46" fmla="*/ 2147483646 w 30720"/>
              <a:gd name="T47" fmla="*/ 2147483646 h 11496"/>
              <a:gd name="T48" fmla="*/ 2147483646 w 30720"/>
              <a:gd name="T49" fmla="*/ 2147483646 h 11496"/>
              <a:gd name="T50" fmla="*/ 2147483646 w 30720"/>
              <a:gd name="T51" fmla="*/ 2147483646 h 11496"/>
              <a:gd name="T52" fmla="*/ 2147483646 w 30720"/>
              <a:gd name="T53" fmla="*/ 2147483646 h 11496"/>
              <a:gd name="T54" fmla="*/ 2147483646 w 30720"/>
              <a:gd name="T55" fmla="*/ 2147483646 h 11496"/>
              <a:gd name="T56" fmla="*/ 2147483646 w 30720"/>
              <a:gd name="T57" fmla="*/ 2147483646 h 11496"/>
              <a:gd name="T58" fmla="*/ 2147483646 w 30720"/>
              <a:gd name="T59" fmla="*/ 2147483646 h 11496"/>
              <a:gd name="T60" fmla="*/ 2147483646 w 30720"/>
              <a:gd name="T61" fmla="*/ 2147483646 h 11496"/>
              <a:gd name="T62" fmla="*/ 2147483646 w 30720"/>
              <a:gd name="T63" fmla="*/ 2147483646 h 11496"/>
              <a:gd name="T64" fmla="*/ 2147483646 w 30720"/>
              <a:gd name="T65" fmla="*/ 2147483646 h 11496"/>
              <a:gd name="T66" fmla="*/ 2147483646 w 30720"/>
              <a:gd name="T67" fmla="*/ 2147483646 h 11496"/>
              <a:gd name="T68" fmla="*/ 2147483646 w 30720"/>
              <a:gd name="T69" fmla="*/ 2147483646 h 11496"/>
              <a:gd name="T70" fmla="*/ 2147483646 w 30720"/>
              <a:gd name="T71" fmla="*/ 2147483646 h 11496"/>
              <a:gd name="T72" fmla="*/ 2147483646 w 30720"/>
              <a:gd name="T73" fmla="*/ 2147483646 h 11496"/>
              <a:gd name="T74" fmla="*/ 2147483646 w 30720"/>
              <a:gd name="T75" fmla="*/ 2147483646 h 11496"/>
              <a:gd name="T76" fmla="*/ 2147483646 w 30720"/>
              <a:gd name="T77" fmla="*/ 2147483646 h 11496"/>
              <a:gd name="T78" fmla="*/ 2147483646 w 30720"/>
              <a:gd name="T79" fmla="*/ 2147483646 h 11496"/>
              <a:gd name="T80" fmla="*/ 2147483646 w 30720"/>
              <a:gd name="T81" fmla="*/ 2147483646 h 11496"/>
              <a:gd name="T82" fmla="*/ 2147483646 w 30720"/>
              <a:gd name="T83" fmla="*/ 2147483646 h 11496"/>
              <a:gd name="T84" fmla="*/ 2147483646 w 30720"/>
              <a:gd name="T85" fmla="*/ 2147483646 h 11496"/>
              <a:gd name="T86" fmla="*/ 2147483646 w 30720"/>
              <a:gd name="T87" fmla="*/ 2147483646 h 11496"/>
              <a:gd name="T88" fmla="*/ 2147483646 w 30720"/>
              <a:gd name="T89" fmla="*/ 2147483646 h 11496"/>
              <a:gd name="T90" fmla="*/ 2147483646 w 30720"/>
              <a:gd name="T91" fmla="*/ 2147483646 h 11496"/>
              <a:gd name="T92" fmla="*/ 2147483646 w 30720"/>
              <a:gd name="T93" fmla="*/ 2147483646 h 11496"/>
              <a:gd name="T94" fmla="*/ 2147483646 w 30720"/>
              <a:gd name="T95" fmla="*/ 2147483646 h 11496"/>
              <a:gd name="T96" fmla="*/ 2147483646 w 30720"/>
              <a:gd name="T97" fmla="*/ 2147483646 h 11496"/>
              <a:gd name="T98" fmla="*/ 2147483646 w 30720"/>
              <a:gd name="T99" fmla="*/ 2147483646 h 11496"/>
              <a:gd name="T100" fmla="*/ 2147483646 w 30720"/>
              <a:gd name="T101" fmla="*/ 2147483646 h 11496"/>
              <a:gd name="T102" fmla="*/ 2147483646 w 30720"/>
              <a:gd name="T103" fmla="*/ 2147483646 h 11496"/>
              <a:gd name="T104" fmla="*/ 2147483646 w 30720"/>
              <a:gd name="T105" fmla="*/ 2147483646 h 11496"/>
              <a:gd name="T106" fmla="*/ 2147483646 w 30720"/>
              <a:gd name="T107" fmla="*/ 2147483646 h 11496"/>
              <a:gd name="T108" fmla="*/ 2147483646 w 30720"/>
              <a:gd name="T109" fmla="*/ 2147483646 h 11496"/>
              <a:gd name="T110" fmla="*/ 2147483646 w 30720"/>
              <a:gd name="T111" fmla="*/ 2147483646 h 11496"/>
              <a:gd name="T112" fmla="*/ 2147483646 w 30720"/>
              <a:gd name="T113" fmla="*/ 2147483646 h 11496"/>
              <a:gd name="T114" fmla="*/ 2147483646 w 30720"/>
              <a:gd name="T115" fmla="*/ 2147483646 h 11496"/>
              <a:gd name="T116" fmla="*/ 2147483646 w 30720"/>
              <a:gd name="T117" fmla="*/ 2147483646 h 11496"/>
              <a:gd name="T118" fmla="*/ 2147483646 w 30720"/>
              <a:gd name="T119" fmla="*/ 2147483646 h 11496"/>
              <a:gd name="T120" fmla="*/ 2147483646 w 30720"/>
              <a:gd name="T121" fmla="*/ 2147483646 h 11496"/>
              <a:gd name="T122" fmla="*/ 2147483646 w 30720"/>
              <a:gd name="T123" fmla="*/ 2147483646 h 11496"/>
              <a:gd name="T124" fmla="*/ 2147483646 w 30720"/>
              <a:gd name="T125" fmla="*/ 2147483646 h 1149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0720" h="11496">
                <a:moveTo>
                  <a:pt x="29285" y="7403"/>
                </a:moveTo>
                <a:lnTo>
                  <a:pt x="29285" y="7403"/>
                </a:lnTo>
                <a:lnTo>
                  <a:pt x="29232" y="7379"/>
                </a:lnTo>
                <a:lnTo>
                  <a:pt x="29180" y="7357"/>
                </a:lnTo>
                <a:lnTo>
                  <a:pt x="29127" y="7336"/>
                </a:lnTo>
                <a:lnTo>
                  <a:pt x="29073" y="7316"/>
                </a:lnTo>
                <a:lnTo>
                  <a:pt x="29020" y="7298"/>
                </a:lnTo>
                <a:lnTo>
                  <a:pt x="28966" y="7280"/>
                </a:lnTo>
                <a:lnTo>
                  <a:pt x="28913" y="7264"/>
                </a:lnTo>
                <a:lnTo>
                  <a:pt x="28859" y="7251"/>
                </a:lnTo>
                <a:lnTo>
                  <a:pt x="28804" y="7237"/>
                </a:lnTo>
                <a:lnTo>
                  <a:pt x="28750" y="7226"/>
                </a:lnTo>
                <a:lnTo>
                  <a:pt x="28697" y="7216"/>
                </a:lnTo>
                <a:lnTo>
                  <a:pt x="28643" y="7208"/>
                </a:lnTo>
                <a:lnTo>
                  <a:pt x="28589" y="7202"/>
                </a:lnTo>
                <a:lnTo>
                  <a:pt x="28535" y="7198"/>
                </a:lnTo>
                <a:lnTo>
                  <a:pt x="28482" y="7195"/>
                </a:lnTo>
                <a:lnTo>
                  <a:pt x="28429" y="7194"/>
                </a:lnTo>
                <a:lnTo>
                  <a:pt x="28376" y="7194"/>
                </a:lnTo>
                <a:lnTo>
                  <a:pt x="28322" y="7197"/>
                </a:lnTo>
                <a:lnTo>
                  <a:pt x="28269" y="7201"/>
                </a:lnTo>
                <a:lnTo>
                  <a:pt x="28217" y="7207"/>
                </a:lnTo>
                <a:lnTo>
                  <a:pt x="28165" y="7215"/>
                </a:lnTo>
                <a:lnTo>
                  <a:pt x="28113" y="7226"/>
                </a:lnTo>
                <a:lnTo>
                  <a:pt x="28062" y="7238"/>
                </a:lnTo>
                <a:lnTo>
                  <a:pt x="28011" y="7253"/>
                </a:lnTo>
                <a:lnTo>
                  <a:pt x="27960" y="7270"/>
                </a:lnTo>
                <a:lnTo>
                  <a:pt x="27910" y="7289"/>
                </a:lnTo>
                <a:lnTo>
                  <a:pt x="27861" y="7310"/>
                </a:lnTo>
                <a:lnTo>
                  <a:pt x="27812" y="7334"/>
                </a:lnTo>
                <a:lnTo>
                  <a:pt x="27763" y="7360"/>
                </a:lnTo>
                <a:lnTo>
                  <a:pt x="27717" y="7388"/>
                </a:lnTo>
                <a:lnTo>
                  <a:pt x="27670" y="7418"/>
                </a:lnTo>
                <a:lnTo>
                  <a:pt x="27623" y="7452"/>
                </a:lnTo>
                <a:lnTo>
                  <a:pt x="27600" y="7473"/>
                </a:lnTo>
                <a:lnTo>
                  <a:pt x="27578" y="7494"/>
                </a:lnTo>
                <a:lnTo>
                  <a:pt x="27556" y="7516"/>
                </a:lnTo>
                <a:lnTo>
                  <a:pt x="27535" y="7539"/>
                </a:lnTo>
                <a:lnTo>
                  <a:pt x="27515" y="7562"/>
                </a:lnTo>
                <a:lnTo>
                  <a:pt x="27495" y="7586"/>
                </a:lnTo>
                <a:lnTo>
                  <a:pt x="27476" y="7611"/>
                </a:lnTo>
                <a:lnTo>
                  <a:pt x="27457" y="7636"/>
                </a:lnTo>
                <a:lnTo>
                  <a:pt x="27440" y="7662"/>
                </a:lnTo>
                <a:lnTo>
                  <a:pt x="27422" y="7689"/>
                </a:lnTo>
                <a:lnTo>
                  <a:pt x="27405" y="7716"/>
                </a:lnTo>
                <a:lnTo>
                  <a:pt x="27390" y="7743"/>
                </a:lnTo>
                <a:lnTo>
                  <a:pt x="27374" y="7771"/>
                </a:lnTo>
                <a:lnTo>
                  <a:pt x="27360" y="7799"/>
                </a:lnTo>
                <a:lnTo>
                  <a:pt x="27345" y="7827"/>
                </a:lnTo>
                <a:lnTo>
                  <a:pt x="27332" y="7857"/>
                </a:lnTo>
                <a:lnTo>
                  <a:pt x="27319" y="7887"/>
                </a:lnTo>
                <a:lnTo>
                  <a:pt x="27307" y="7916"/>
                </a:lnTo>
                <a:lnTo>
                  <a:pt x="27296" y="7946"/>
                </a:lnTo>
                <a:lnTo>
                  <a:pt x="27286" y="7976"/>
                </a:lnTo>
                <a:lnTo>
                  <a:pt x="27276" y="8006"/>
                </a:lnTo>
                <a:lnTo>
                  <a:pt x="27268" y="8038"/>
                </a:lnTo>
                <a:lnTo>
                  <a:pt x="27260" y="8069"/>
                </a:lnTo>
                <a:lnTo>
                  <a:pt x="27252" y="8099"/>
                </a:lnTo>
                <a:lnTo>
                  <a:pt x="27246" y="8130"/>
                </a:lnTo>
                <a:lnTo>
                  <a:pt x="27241" y="8161"/>
                </a:lnTo>
                <a:lnTo>
                  <a:pt x="27236" y="8193"/>
                </a:lnTo>
                <a:lnTo>
                  <a:pt x="27231" y="8224"/>
                </a:lnTo>
                <a:lnTo>
                  <a:pt x="27228" y="8255"/>
                </a:lnTo>
                <a:lnTo>
                  <a:pt x="27226" y="8286"/>
                </a:lnTo>
                <a:lnTo>
                  <a:pt x="27225" y="8318"/>
                </a:lnTo>
                <a:lnTo>
                  <a:pt x="27224" y="8348"/>
                </a:lnTo>
                <a:lnTo>
                  <a:pt x="27225" y="8379"/>
                </a:lnTo>
                <a:lnTo>
                  <a:pt x="27226" y="8409"/>
                </a:lnTo>
                <a:lnTo>
                  <a:pt x="27228" y="8440"/>
                </a:lnTo>
                <a:lnTo>
                  <a:pt x="27231" y="8471"/>
                </a:lnTo>
                <a:lnTo>
                  <a:pt x="27236" y="8500"/>
                </a:lnTo>
                <a:lnTo>
                  <a:pt x="27241" y="8530"/>
                </a:lnTo>
                <a:lnTo>
                  <a:pt x="27247" y="8559"/>
                </a:lnTo>
                <a:lnTo>
                  <a:pt x="27254" y="8588"/>
                </a:lnTo>
                <a:lnTo>
                  <a:pt x="27263" y="8617"/>
                </a:lnTo>
                <a:lnTo>
                  <a:pt x="27271" y="8645"/>
                </a:lnTo>
                <a:lnTo>
                  <a:pt x="27281" y="8674"/>
                </a:lnTo>
                <a:lnTo>
                  <a:pt x="27293" y="8701"/>
                </a:lnTo>
                <a:lnTo>
                  <a:pt x="27304" y="8728"/>
                </a:lnTo>
                <a:lnTo>
                  <a:pt x="27318" y="8754"/>
                </a:lnTo>
                <a:lnTo>
                  <a:pt x="27331" y="8780"/>
                </a:lnTo>
                <a:lnTo>
                  <a:pt x="27347" y="8805"/>
                </a:lnTo>
                <a:lnTo>
                  <a:pt x="27364" y="8830"/>
                </a:lnTo>
                <a:lnTo>
                  <a:pt x="27381" y="8854"/>
                </a:lnTo>
                <a:lnTo>
                  <a:pt x="27399" y="8876"/>
                </a:lnTo>
                <a:lnTo>
                  <a:pt x="27419" y="8899"/>
                </a:lnTo>
                <a:lnTo>
                  <a:pt x="27440" y="8921"/>
                </a:lnTo>
                <a:lnTo>
                  <a:pt x="27462" y="8943"/>
                </a:lnTo>
                <a:lnTo>
                  <a:pt x="27484" y="8963"/>
                </a:lnTo>
                <a:lnTo>
                  <a:pt x="27509" y="8983"/>
                </a:lnTo>
                <a:lnTo>
                  <a:pt x="27534" y="9001"/>
                </a:lnTo>
                <a:lnTo>
                  <a:pt x="27560" y="9019"/>
                </a:lnTo>
                <a:lnTo>
                  <a:pt x="27589" y="9036"/>
                </a:lnTo>
                <a:lnTo>
                  <a:pt x="27618" y="9052"/>
                </a:lnTo>
                <a:lnTo>
                  <a:pt x="27648" y="9067"/>
                </a:lnTo>
                <a:lnTo>
                  <a:pt x="27679" y="9081"/>
                </a:lnTo>
                <a:lnTo>
                  <a:pt x="27711" y="9094"/>
                </a:lnTo>
                <a:lnTo>
                  <a:pt x="27746" y="9106"/>
                </a:lnTo>
                <a:lnTo>
                  <a:pt x="27734" y="9013"/>
                </a:lnTo>
                <a:lnTo>
                  <a:pt x="27730" y="8964"/>
                </a:lnTo>
                <a:lnTo>
                  <a:pt x="27727" y="8916"/>
                </a:lnTo>
                <a:lnTo>
                  <a:pt x="27724" y="8866"/>
                </a:lnTo>
                <a:lnTo>
                  <a:pt x="27722" y="8816"/>
                </a:lnTo>
                <a:lnTo>
                  <a:pt x="27721" y="8767"/>
                </a:lnTo>
                <a:lnTo>
                  <a:pt x="27721" y="8717"/>
                </a:lnTo>
                <a:lnTo>
                  <a:pt x="27722" y="8667"/>
                </a:lnTo>
                <a:lnTo>
                  <a:pt x="27725" y="8617"/>
                </a:lnTo>
                <a:lnTo>
                  <a:pt x="27729" y="8568"/>
                </a:lnTo>
                <a:lnTo>
                  <a:pt x="27734" y="8519"/>
                </a:lnTo>
                <a:lnTo>
                  <a:pt x="27743" y="8472"/>
                </a:lnTo>
                <a:lnTo>
                  <a:pt x="27752" y="8425"/>
                </a:lnTo>
                <a:lnTo>
                  <a:pt x="27763" y="8378"/>
                </a:lnTo>
                <a:lnTo>
                  <a:pt x="27776" y="8333"/>
                </a:lnTo>
                <a:lnTo>
                  <a:pt x="27783" y="8311"/>
                </a:lnTo>
                <a:lnTo>
                  <a:pt x="27792" y="8289"/>
                </a:lnTo>
                <a:lnTo>
                  <a:pt x="27800" y="8268"/>
                </a:lnTo>
                <a:lnTo>
                  <a:pt x="27809" y="8247"/>
                </a:lnTo>
                <a:lnTo>
                  <a:pt x="27820" y="8226"/>
                </a:lnTo>
                <a:lnTo>
                  <a:pt x="27829" y="8206"/>
                </a:lnTo>
                <a:lnTo>
                  <a:pt x="27840" y="8185"/>
                </a:lnTo>
                <a:lnTo>
                  <a:pt x="27852" y="8167"/>
                </a:lnTo>
                <a:lnTo>
                  <a:pt x="27864" y="8148"/>
                </a:lnTo>
                <a:lnTo>
                  <a:pt x="27877" y="8129"/>
                </a:lnTo>
                <a:lnTo>
                  <a:pt x="27890" y="8112"/>
                </a:lnTo>
                <a:lnTo>
                  <a:pt x="27905" y="8094"/>
                </a:lnTo>
                <a:lnTo>
                  <a:pt x="27921" y="8077"/>
                </a:lnTo>
                <a:lnTo>
                  <a:pt x="27936" y="8061"/>
                </a:lnTo>
                <a:lnTo>
                  <a:pt x="27953" y="8045"/>
                </a:lnTo>
                <a:lnTo>
                  <a:pt x="27970" y="8029"/>
                </a:lnTo>
                <a:lnTo>
                  <a:pt x="27987" y="8015"/>
                </a:lnTo>
                <a:lnTo>
                  <a:pt x="28006" y="8001"/>
                </a:lnTo>
                <a:lnTo>
                  <a:pt x="28026" y="7988"/>
                </a:lnTo>
                <a:lnTo>
                  <a:pt x="28047" y="7975"/>
                </a:lnTo>
                <a:lnTo>
                  <a:pt x="28067" y="7963"/>
                </a:lnTo>
                <a:lnTo>
                  <a:pt x="28089" y="7951"/>
                </a:lnTo>
                <a:lnTo>
                  <a:pt x="28112" y="7941"/>
                </a:lnTo>
                <a:lnTo>
                  <a:pt x="28136" y="7931"/>
                </a:lnTo>
                <a:lnTo>
                  <a:pt x="28160" y="7922"/>
                </a:lnTo>
                <a:lnTo>
                  <a:pt x="28186" y="7914"/>
                </a:lnTo>
                <a:lnTo>
                  <a:pt x="28212" y="7906"/>
                </a:lnTo>
                <a:lnTo>
                  <a:pt x="28240" y="7899"/>
                </a:lnTo>
                <a:lnTo>
                  <a:pt x="28268" y="7893"/>
                </a:lnTo>
                <a:lnTo>
                  <a:pt x="28298" y="7889"/>
                </a:lnTo>
                <a:lnTo>
                  <a:pt x="28328" y="7885"/>
                </a:lnTo>
                <a:lnTo>
                  <a:pt x="28358" y="7880"/>
                </a:lnTo>
                <a:lnTo>
                  <a:pt x="28384" y="7882"/>
                </a:lnTo>
                <a:lnTo>
                  <a:pt x="28410" y="7883"/>
                </a:lnTo>
                <a:lnTo>
                  <a:pt x="28435" y="7884"/>
                </a:lnTo>
                <a:lnTo>
                  <a:pt x="28460" y="7887"/>
                </a:lnTo>
                <a:lnTo>
                  <a:pt x="28485" y="7890"/>
                </a:lnTo>
                <a:lnTo>
                  <a:pt x="28510" y="7893"/>
                </a:lnTo>
                <a:lnTo>
                  <a:pt x="28535" y="7898"/>
                </a:lnTo>
                <a:lnTo>
                  <a:pt x="28559" y="7903"/>
                </a:lnTo>
                <a:lnTo>
                  <a:pt x="28583" y="7909"/>
                </a:lnTo>
                <a:lnTo>
                  <a:pt x="28607" y="7915"/>
                </a:lnTo>
                <a:lnTo>
                  <a:pt x="28630" y="7922"/>
                </a:lnTo>
                <a:lnTo>
                  <a:pt x="28654" y="7929"/>
                </a:lnTo>
                <a:lnTo>
                  <a:pt x="28676" y="7938"/>
                </a:lnTo>
                <a:lnTo>
                  <a:pt x="28699" y="7947"/>
                </a:lnTo>
                <a:lnTo>
                  <a:pt x="28721" y="7956"/>
                </a:lnTo>
                <a:lnTo>
                  <a:pt x="28743" y="7966"/>
                </a:lnTo>
                <a:lnTo>
                  <a:pt x="28765" y="7976"/>
                </a:lnTo>
                <a:lnTo>
                  <a:pt x="28787" y="7988"/>
                </a:lnTo>
                <a:lnTo>
                  <a:pt x="28808" y="7999"/>
                </a:lnTo>
                <a:lnTo>
                  <a:pt x="28828" y="8012"/>
                </a:lnTo>
                <a:lnTo>
                  <a:pt x="28869" y="8038"/>
                </a:lnTo>
                <a:lnTo>
                  <a:pt x="28908" y="8065"/>
                </a:lnTo>
                <a:lnTo>
                  <a:pt x="28945" y="8095"/>
                </a:lnTo>
                <a:lnTo>
                  <a:pt x="28981" y="8126"/>
                </a:lnTo>
                <a:lnTo>
                  <a:pt x="29016" y="8159"/>
                </a:lnTo>
                <a:lnTo>
                  <a:pt x="29048" y="8195"/>
                </a:lnTo>
                <a:lnTo>
                  <a:pt x="29078" y="8231"/>
                </a:lnTo>
                <a:lnTo>
                  <a:pt x="29107" y="8270"/>
                </a:lnTo>
                <a:lnTo>
                  <a:pt x="29134" y="8309"/>
                </a:lnTo>
                <a:lnTo>
                  <a:pt x="29159" y="8351"/>
                </a:lnTo>
                <a:lnTo>
                  <a:pt x="29182" y="8394"/>
                </a:lnTo>
                <a:lnTo>
                  <a:pt x="29202" y="8436"/>
                </a:lnTo>
                <a:lnTo>
                  <a:pt x="29221" y="8481"/>
                </a:lnTo>
                <a:lnTo>
                  <a:pt x="29229" y="8504"/>
                </a:lnTo>
                <a:lnTo>
                  <a:pt x="29238" y="8527"/>
                </a:lnTo>
                <a:lnTo>
                  <a:pt x="29245" y="8551"/>
                </a:lnTo>
                <a:lnTo>
                  <a:pt x="29251" y="8574"/>
                </a:lnTo>
                <a:lnTo>
                  <a:pt x="29257" y="8598"/>
                </a:lnTo>
                <a:lnTo>
                  <a:pt x="29263" y="8621"/>
                </a:lnTo>
                <a:lnTo>
                  <a:pt x="29268" y="8645"/>
                </a:lnTo>
                <a:lnTo>
                  <a:pt x="29272" y="8670"/>
                </a:lnTo>
                <a:lnTo>
                  <a:pt x="29275" y="8694"/>
                </a:lnTo>
                <a:lnTo>
                  <a:pt x="29278" y="8719"/>
                </a:lnTo>
                <a:lnTo>
                  <a:pt x="29280" y="8744"/>
                </a:lnTo>
                <a:lnTo>
                  <a:pt x="29282" y="8769"/>
                </a:lnTo>
                <a:lnTo>
                  <a:pt x="29283" y="8794"/>
                </a:lnTo>
                <a:lnTo>
                  <a:pt x="29283" y="8820"/>
                </a:lnTo>
                <a:lnTo>
                  <a:pt x="29283" y="8845"/>
                </a:lnTo>
                <a:lnTo>
                  <a:pt x="29282" y="8871"/>
                </a:lnTo>
                <a:lnTo>
                  <a:pt x="29280" y="8897"/>
                </a:lnTo>
                <a:lnTo>
                  <a:pt x="29278" y="8922"/>
                </a:lnTo>
                <a:lnTo>
                  <a:pt x="29271" y="8974"/>
                </a:lnTo>
                <a:lnTo>
                  <a:pt x="29262" y="9024"/>
                </a:lnTo>
                <a:lnTo>
                  <a:pt x="29251" y="9074"/>
                </a:lnTo>
                <a:lnTo>
                  <a:pt x="29238" y="9123"/>
                </a:lnTo>
                <a:lnTo>
                  <a:pt x="29223" y="9171"/>
                </a:lnTo>
                <a:lnTo>
                  <a:pt x="29206" y="9219"/>
                </a:lnTo>
                <a:lnTo>
                  <a:pt x="29188" y="9265"/>
                </a:lnTo>
                <a:lnTo>
                  <a:pt x="29167" y="9310"/>
                </a:lnTo>
                <a:lnTo>
                  <a:pt x="29144" y="9355"/>
                </a:lnTo>
                <a:lnTo>
                  <a:pt x="29120" y="9398"/>
                </a:lnTo>
                <a:lnTo>
                  <a:pt x="29094" y="9441"/>
                </a:lnTo>
                <a:lnTo>
                  <a:pt x="29067" y="9481"/>
                </a:lnTo>
                <a:lnTo>
                  <a:pt x="29038" y="9522"/>
                </a:lnTo>
                <a:lnTo>
                  <a:pt x="29006" y="9560"/>
                </a:lnTo>
                <a:lnTo>
                  <a:pt x="28974" y="9599"/>
                </a:lnTo>
                <a:lnTo>
                  <a:pt x="28941" y="9635"/>
                </a:lnTo>
                <a:lnTo>
                  <a:pt x="28905" y="9671"/>
                </a:lnTo>
                <a:lnTo>
                  <a:pt x="28869" y="9704"/>
                </a:lnTo>
                <a:lnTo>
                  <a:pt x="28831" y="9737"/>
                </a:lnTo>
                <a:lnTo>
                  <a:pt x="28792" y="9768"/>
                </a:lnTo>
                <a:lnTo>
                  <a:pt x="28751" y="9798"/>
                </a:lnTo>
                <a:lnTo>
                  <a:pt x="28710" y="9827"/>
                </a:lnTo>
                <a:lnTo>
                  <a:pt x="28666" y="9854"/>
                </a:lnTo>
                <a:lnTo>
                  <a:pt x="28622" y="9879"/>
                </a:lnTo>
                <a:lnTo>
                  <a:pt x="28578" y="9903"/>
                </a:lnTo>
                <a:lnTo>
                  <a:pt x="28532" y="9926"/>
                </a:lnTo>
                <a:lnTo>
                  <a:pt x="28484" y="9946"/>
                </a:lnTo>
                <a:lnTo>
                  <a:pt x="28436" y="9965"/>
                </a:lnTo>
                <a:lnTo>
                  <a:pt x="28387" y="9983"/>
                </a:lnTo>
                <a:lnTo>
                  <a:pt x="28337" y="9999"/>
                </a:lnTo>
                <a:lnTo>
                  <a:pt x="28287" y="10013"/>
                </a:lnTo>
                <a:lnTo>
                  <a:pt x="28236" y="10025"/>
                </a:lnTo>
                <a:lnTo>
                  <a:pt x="28189" y="10031"/>
                </a:lnTo>
                <a:lnTo>
                  <a:pt x="28143" y="10035"/>
                </a:lnTo>
                <a:lnTo>
                  <a:pt x="28098" y="10038"/>
                </a:lnTo>
                <a:lnTo>
                  <a:pt x="28052" y="10040"/>
                </a:lnTo>
                <a:lnTo>
                  <a:pt x="28006" y="10041"/>
                </a:lnTo>
                <a:lnTo>
                  <a:pt x="27960" y="10040"/>
                </a:lnTo>
                <a:lnTo>
                  <a:pt x="27915" y="10039"/>
                </a:lnTo>
                <a:lnTo>
                  <a:pt x="27870" y="10036"/>
                </a:lnTo>
                <a:lnTo>
                  <a:pt x="27825" y="10033"/>
                </a:lnTo>
                <a:lnTo>
                  <a:pt x="27780" y="10028"/>
                </a:lnTo>
                <a:lnTo>
                  <a:pt x="27735" y="10021"/>
                </a:lnTo>
                <a:lnTo>
                  <a:pt x="27691" y="10014"/>
                </a:lnTo>
                <a:lnTo>
                  <a:pt x="27647" y="10005"/>
                </a:lnTo>
                <a:lnTo>
                  <a:pt x="27602" y="9995"/>
                </a:lnTo>
                <a:lnTo>
                  <a:pt x="27559" y="9984"/>
                </a:lnTo>
                <a:lnTo>
                  <a:pt x="27516" y="9972"/>
                </a:lnTo>
                <a:lnTo>
                  <a:pt x="27473" y="9958"/>
                </a:lnTo>
                <a:lnTo>
                  <a:pt x="27430" y="9943"/>
                </a:lnTo>
                <a:lnTo>
                  <a:pt x="27388" y="9928"/>
                </a:lnTo>
                <a:lnTo>
                  <a:pt x="27346" y="9910"/>
                </a:lnTo>
                <a:lnTo>
                  <a:pt x="27305" y="9891"/>
                </a:lnTo>
                <a:lnTo>
                  <a:pt x="27265" y="9871"/>
                </a:lnTo>
                <a:lnTo>
                  <a:pt x="27224" y="9850"/>
                </a:lnTo>
                <a:lnTo>
                  <a:pt x="27185" y="9828"/>
                </a:lnTo>
                <a:lnTo>
                  <a:pt x="27145" y="9803"/>
                </a:lnTo>
                <a:lnTo>
                  <a:pt x="27107" y="9778"/>
                </a:lnTo>
                <a:lnTo>
                  <a:pt x="27068" y="9751"/>
                </a:lnTo>
                <a:lnTo>
                  <a:pt x="27031" y="9723"/>
                </a:lnTo>
                <a:lnTo>
                  <a:pt x="26994" y="9693"/>
                </a:lnTo>
                <a:lnTo>
                  <a:pt x="26958" y="9662"/>
                </a:lnTo>
                <a:lnTo>
                  <a:pt x="26922" y="9630"/>
                </a:lnTo>
                <a:lnTo>
                  <a:pt x="26888" y="9597"/>
                </a:lnTo>
                <a:lnTo>
                  <a:pt x="26854" y="9559"/>
                </a:lnTo>
                <a:lnTo>
                  <a:pt x="26821" y="9521"/>
                </a:lnTo>
                <a:lnTo>
                  <a:pt x="26790" y="9482"/>
                </a:lnTo>
                <a:lnTo>
                  <a:pt x="26761" y="9443"/>
                </a:lnTo>
                <a:lnTo>
                  <a:pt x="26732" y="9403"/>
                </a:lnTo>
                <a:lnTo>
                  <a:pt x="26705" y="9364"/>
                </a:lnTo>
                <a:lnTo>
                  <a:pt x="26679" y="9323"/>
                </a:lnTo>
                <a:lnTo>
                  <a:pt x="26655" y="9282"/>
                </a:lnTo>
                <a:lnTo>
                  <a:pt x="26631" y="9241"/>
                </a:lnTo>
                <a:lnTo>
                  <a:pt x="26609" y="9199"/>
                </a:lnTo>
                <a:lnTo>
                  <a:pt x="26588" y="9157"/>
                </a:lnTo>
                <a:lnTo>
                  <a:pt x="26568" y="9115"/>
                </a:lnTo>
                <a:lnTo>
                  <a:pt x="26551" y="9073"/>
                </a:lnTo>
                <a:lnTo>
                  <a:pt x="26533" y="9029"/>
                </a:lnTo>
                <a:lnTo>
                  <a:pt x="26517" y="8987"/>
                </a:lnTo>
                <a:lnTo>
                  <a:pt x="26503" y="8943"/>
                </a:lnTo>
                <a:lnTo>
                  <a:pt x="26489" y="8900"/>
                </a:lnTo>
                <a:lnTo>
                  <a:pt x="26477" y="8857"/>
                </a:lnTo>
                <a:lnTo>
                  <a:pt x="26466" y="8812"/>
                </a:lnTo>
                <a:lnTo>
                  <a:pt x="26456" y="8768"/>
                </a:lnTo>
                <a:lnTo>
                  <a:pt x="26448" y="8723"/>
                </a:lnTo>
                <a:lnTo>
                  <a:pt x="26440" y="8680"/>
                </a:lnTo>
                <a:lnTo>
                  <a:pt x="26434" y="8635"/>
                </a:lnTo>
                <a:lnTo>
                  <a:pt x="26429" y="8590"/>
                </a:lnTo>
                <a:lnTo>
                  <a:pt x="26425" y="8546"/>
                </a:lnTo>
                <a:lnTo>
                  <a:pt x="26422" y="8501"/>
                </a:lnTo>
                <a:lnTo>
                  <a:pt x="26421" y="8456"/>
                </a:lnTo>
                <a:lnTo>
                  <a:pt x="26419" y="8412"/>
                </a:lnTo>
                <a:lnTo>
                  <a:pt x="26419" y="8368"/>
                </a:lnTo>
                <a:lnTo>
                  <a:pt x="26422" y="8323"/>
                </a:lnTo>
                <a:lnTo>
                  <a:pt x="26425" y="8278"/>
                </a:lnTo>
                <a:lnTo>
                  <a:pt x="26428" y="8233"/>
                </a:lnTo>
                <a:lnTo>
                  <a:pt x="26433" y="8189"/>
                </a:lnTo>
                <a:lnTo>
                  <a:pt x="26439" y="8145"/>
                </a:lnTo>
                <a:lnTo>
                  <a:pt x="26445" y="8100"/>
                </a:lnTo>
                <a:lnTo>
                  <a:pt x="26454" y="8056"/>
                </a:lnTo>
                <a:lnTo>
                  <a:pt x="26463" y="8013"/>
                </a:lnTo>
                <a:lnTo>
                  <a:pt x="26473" y="7969"/>
                </a:lnTo>
                <a:lnTo>
                  <a:pt x="26484" y="7925"/>
                </a:lnTo>
                <a:lnTo>
                  <a:pt x="26497" y="7882"/>
                </a:lnTo>
                <a:lnTo>
                  <a:pt x="26509" y="7839"/>
                </a:lnTo>
                <a:lnTo>
                  <a:pt x="26524" y="7796"/>
                </a:lnTo>
                <a:lnTo>
                  <a:pt x="26539" y="7754"/>
                </a:lnTo>
                <a:lnTo>
                  <a:pt x="26555" y="7711"/>
                </a:lnTo>
                <a:lnTo>
                  <a:pt x="26571" y="7669"/>
                </a:lnTo>
                <a:lnTo>
                  <a:pt x="26590" y="7628"/>
                </a:lnTo>
                <a:lnTo>
                  <a:pt x="26609" y="7587"/>
                </a:lnTo>
                <a:lnTo>
                  <a:pt x="26629" y="7546"/>
                </a:lnTo>
                <a:lnTo>
                  <a:pt x="26650" y="7506"/>
                </a:lnTo>
                <a:lnTo>
                  <a:pt x="26671" y="7465"/>
                </a:lnTo>
                <a:lnTo>
                  <a:pt x="26694" y="7426"/>
                </a:lnTo>
                <a:lnTo>
                  <a:pt x="26718" y="7387"/>
                </a:lnTo>
                <a:lnTo>
                  <a:pt x="26743" y="7349"/>
                </a:lnTo>
                <a:lnTo>
                  <a:pt x="26768" y="7310"/>
                </a:lnTo>
                <a:lnTo>
                  <a:pt x="26795" y="7273"/>
                </a:lnTo>
                <a:lnTo>
                  <a:pt x="26822" y="7236"/>
                </a:lnTo>
                <a:lnTo>
                  <a:pt x="26850" y="7200"/>
                </a:lnTo>
                <a:lnTo>
                  <a:pt x="26880" y="7163"/>
                </a:lnTo>
                <a:lnTo>
                  <a:pt x="26910" y="7128"/>
                </a:lnTo>
                <a:lnTo>
                  <a:pt x="26940" y="7094"/>
                </a:lnTo>
                <a:lnTo>
                  <a:pt x="26971" y="7060"/>
                </a:lnTo>
                <a:lnTo>
                  <a:pt x="27005" y="7027"/>
                </a:lnTo>
                <a:lnTo>
                  <a:pt x="27038" y="6994"/>
                </a:lnTo>
                <a:lnTo>
                  <a:pt x="27071" y="6962"/>
                </a:lnTo>
                <a:lnTo>
                  <a:pt x="27107" y="6933"/>
                </a:lnTo>
                <a:lnTo>
                  <a:pt x="27141" y="6906"/>
                </a:lnTo>
                <a:lnTo>
                  <a:pt x="27176" y="6880"/>
                </a:lnTo>
                <a:lnTo>
                  <a:pt x="27212" y="6854"/>
                </a:lnTo>
                <a:lnTo>
                  <a:pt x="27248" y="6829"/>
                </a:lnTo>
                <a:lnTo>
                  <a:pt x="27285" y="6805"/>
                </a:lnTo>
                <a:lnTo>
                  <a:pt x="27321" y="6782"/>
                </a:lnTo>
                <a:lnTo>
                  <a:pt x="27357" y="6761"/>
                </a:lnTo>
                <a:lnTo>
                  <a:pt x="27395" y="6740"/>
                </a:lnTo>
                <a:lnTo>
                  <a:pt x="27432" y="6719"/>
                </a:lnTo>
                <a:lnTo>
                  <a:pt x="27470" y="6699"/>
                </a:lnTo>
                <a:lnTo>
                  <a:pt x="27508" y="6681"/>
                </a:lnTo>
                <a:lnTo>
                  <a:pt x="27546" y="6663"/>
                </a:lnTo>
                <a:lnTo>
                  <a:pt x="27584" y="6646"/>
                </a:lnTo>
                <a:lnTo>
                  <a:pt x="27623" y="6630"/>
                </a:lnTo>
                <a:lnTo>
                  <a:pt x="27662" y="6615"/>
                </a:lnTo>
                <a:lnTo>
                  <a:pt x="27701" y="6600"/>
                </a:lnTo>
                <a:lnTo>
                  <a:pt x="27741" y="6587"/>
                </a:lnTo>
                <a:lnTo>
                  <a:pt x="27780" y="6573"/>
                </a:lnTo>
                <a:lnTo>
                  <a:pt x="27820" y="6562"/>
                </a:lnTo>
                <a:lnTo>
                  <a:pt x="27859" y="6550"/>
                </a:lnTo>
                <a:lnTo>
                  <a:pt x="27899" y="6540"/>
                </a:lnTo>
                <a:lnTo>
                  <a:pt x="27939" y="6531"/>
                </a:lnTo>
                <a:lnTo>
                  <a:pt x="27980" y="6521"/>
                </a:lnTo>
                <a:lnTo>
                  <a:pt x="28020" y="6514"/>
                </a:lnTo>
                <a:lnTo>
                  <a:pt x="28060" y="6507"/>
                </a:lnTo>
                <a:lnTo>
                  <a:pt x="28101" y="6499"/>
                </a:lnTo>
                <a:lnTo>
                  <a:pt x="28141" y="6494"/>
                </a:lnTo>
                <a:lnTo>
                  <a:pt x="28182" y="6489"/>
                </a:lnTo>
                <a:lnTo>
                  <a:pt x="28223" y="6485"/>
                </a:lnTo>
                <a:lnTo>
                  <a:pt x="28264" y="6482"/>
                </a:lnTo>
                <a:lnTo>
                  <a:pt x="28305" y="6480"/>
                </a:lnTo>
                <a:lnTo>
                  <a:pt x="28345" y="6478"/>
                </a:lnTo>
                <a:lnTo>
                  <a:pt x="28387" y="6477"/>
                </a:lnTo>
                <a:lnTo>
                  <a:pt x="28428" y="6477"/>
                </a:lnTo>
                <a:lnTo>
                  <a:pt x="28468" y="6477"/>
                </a:lnTo>
                <a:lnTo>
                  <a:pt x="28510" y="6479"/>
                </a:lnTo>
                <a:lnTo>
                  <a:pt x="28550" y="6481"/>
                </a:lnTo>
                <a:lnTo>
                  <a:pt x="28592" y="6483"/>
                </a:lnTo>
                <a:lnTo>
                  <a:pt x="28633" y="6486"/>
                </a:lnTo>
                <a:lnTo>
                  <a:pt x="28673" y="6490"/>
                </a:lnTo>
                <a:lnTo>
                  <a:pt x="28715" y="6495"/>
                </a:lnTo>
                <a:lnTo>
                  <a:pt x="28756" y="6501"/>
                </a:lnTo>
                <a:lnTo>
                  <a:pt x="28796" y="6508"/>
                </a:lnTo>
                <a:lnTo>
                  <a:pt x="28837" y="6514"/>
                </a:lnTo>
                <a:lnTo>
                  <a:pt x="28877" y="6522"/>
                </a:lnTo>
                <a:lnTo>
                  <a:pt x="28918" y="6531"/>
                </a:lnTo>
                <a:lnTo>
                  <a:pt x="28959" y="6540"/>
                </a:lnTo>
                <a:lnTo>
                  <a:pt x="28999" y="6549"/>
                </a:lnTo>
                <a:lnTo>
                  <a:pt x="29040" y="6560"/>
                </a:lnTo>
                <a:lnTo>
                  <a:pt x="29079" y="6571"/>
                </a:lnTo>
                <a:lnTo>
                  <a:pt x="29119" y="6584"/>
                </a:lnTo>
                <a:lnTo>
                  <a:pt x="29159" y="6596"/>
                </a:lnTo>
                <a:lnTo>
                  <a:pt x="29199" y="6610"/>
                </a:lnTo>
                <a:lnTo>
                  <a:pt x="29239" y="6623"/>
                </a:lnTo>
                <a:lnTo>
                  <a:pt x="29277" y="6638"/>
                </a:lnTo>
                <a:lnTo>
                  <a:pt x="29317" y="6653"/>
                </a:lnTo>
                <a:lnTo>
                  <a:pt x="29355" y="6669"/>
                </a:lnTo>
                <a:lnTo>
                  <a:pt x="29395" y="6686"/>
                </a:lnTo>
                <a:lnTo>
                  <a:pt x="29432" y="6703"/>
                </a:lnTo>
                <a:lnTo>
                  <a:pt x="29471" y="6721"/>
                </a:lnTo>
                <a:lnTo>
                  <a:pt x="29509" y="6740"/>
                </a:lnTo>
                <a:lnTo>
                  <a:pt x="29547" y="6759"/>
                </a:lnTo>
                <a:lnTo>
                  <a:pt x="29584" y="6778"/>
                </a:lnTo>
                <a:lnTo>
                  <a:pt x="29619" y="6799"/>
                </a:lnTo>
                <a:lnTo>
                  <a:pt x="29652" y="6819"/>
                </a:lnTo>
                <a:lnTo>
                  <a:pt x="29685" y="6841"/>
                </a:lnTo>
                <a:lnTo>
                  <a:pt x="29717" y="6863"/>
                </a:lnTo>
                <a:lnTo>
                  <a:pt x="29750" y="6884"/>
                </a:lnTo>
                <a:lnTo>
                  <a:pt x="29781" y="6906"/>
                </a:lnTo>
                <a:lnTo>
                  <a:pt x="29812" y="6929"/>
                </a:lnTo>
                <a:lnTo>
                  <a:pt x="29842" y="6953"/>
                </a:lnTo>
                <a:lnTo>
                  <a:pt x="29873" y="6977"/>
                </a:lnTo>
                <a:lnTo>
                  <a:pt x="29902" y="7001"/>
                </a:lnTo>
                <a:lnTo>
                  <a:pt x="29931" y="7025"/>
                </a:lnTo>
                <a:lnTo>
                  <a:pt x="29959" y="7050"/>
                </a:lnTo>
                <a:lnTo>
                  <a:pt x="29987" y="7075"/>
                </a:lnTo>
                <a:lnTo>
                  <a:pt x="30014" y="7101"/>
                </a:lnTo>
                <a:lnTo>
                  <a:pt x="30041" y="7127"/>
                </a:lnTo>
                <a:lnTo>
                  <a:pt x="30067" y="7153"/>
                </a:lnTo>
                <a:lnTo>
                  <a:pt x="30118" y="7207"/>
                </a:lnTo>
                <a:lnTo>
                  <a:pt x="30167" y="7261"/>
                </a:lnTo>
                <a:lnTo>
                  <a:pt x="30213" y="7317"/>
                </a:lnTo>
                <a:lnTo>
                  <a:pt x="30258" y="7376"/>
                </a:lnTo>
                <a:lnTo>
                  <a:pt x="30300" y="7434"/>
                </a:lnTo>
                <a:lnTo>
                  <a:pt x="30341" y="7494"/>
                </a:lnTo>
                <a:lnTo>
                  <a:pt x="30379" y="7555"/>
                </a:lnTo>
                <a:lnTo>
                  <a:pt x="30415" y="7617"/>
                </a:lnTo>
                <a:lnTo>
                  <a:pt x="30449" y="7680"/>
                </a:lnTo>
                <a:lnTo>
                  <a:pt x="30482" y="7744"/>
                </a:lnTo>
                <a:lnTo>
                  <a:pt x="30512" y="7809"/>
                </a:lnTo>
                <a:lnTo>
                  <a:pt x="30540" y="7874"/>
                </a:lnTo>
                <a:lnTo>
                  <a:pt x="30566" y="7941"/>
                </a:lnTo>
                <a:lnTo>
                  <a:pt x="30590" y="8007"/>
                </a:lnTo>
                <a:lnTo>
                  <a:pt x="30612" y="8075"/>
                </a:lnTo>
                <a:lnTo>
                  <a:pt x="30632" y="8144"/>
                </a:lnTo>
                <a:lnTo>
                  <a:pt x="30649" y="8212"/>
                </a:lnTo>
                <a:lnTo>
                  <a:pt x="30665" y="8282"/>
                </a:lnTo>
                <a:lnTo>
                  <a:pt x="30678" y="8352"/>
                </a:lnTo>
                <a:lnTo>
                  <a:pt x="30691" y="8423"/>
                </a:lnTo>
                <a:lnTo>
                  <a:pt x="30700" y="8493"/>
                </a:lnTo>
                <a:lnTo>
                  <a:pt x="30709" y="8565"/>
                </a:lnTo>
                <a:lnTo>
                  <a:pt x="30714" y="8636"/>
                </a:lnTo>
                <a:lnTo>
                  <a:pt x="30718" y="8708"/>
                </a:lnTo>
                <a:lnTo>
                  <a:pt x="30720" y="8780"/>
                </a:lnTo>
                <a:lnTo>
                  <a:pt x="30720" y="8853"/>
                </a:lnTo>
                <a:lnTo>
                  <a:pt x="30718" y="8924"/>
                </a:lnTo>
                <a:lnTo>
                  <a:pt x="30714" y="8996"/>
                </a:lnTo>
                <a:lnTo>
                  <a:pt x="30708" y="9068"/>
                </a:lnTo>
                <a:lnTo>
                  <a:pt x="30700" y="9141"/>
                </a:lnTo>
                <a:lnTo>
                  <a:pt x="30690" y="9213"/>
                </a:lnTo>
                <a:lnTo>
                  <a:pt x="30678" y="9284"/>
                </a:lnTo>
                <a:lnTo>
                  <a:pt x="30665" y="9355"/>
                </a:lnTo>
                <a:lnTo>
                  <a:pt x="30649" y="9427"/>
                </a:lnTo>
                <a:lnTo>
                  <a:pt x="30632" y="9498"/>
                </a:lnTo>
                <a:lnTo>
                  <a:pt x="30612" y="9569"/>
                </a:lnTo>
                <a:lnTo>
                  <a:pt x="30590" y="9638"/>
                </a:lnTo>
                <a:lnTo>
                  <a:pt x="30567" y="9708"/>
                </a:lnTo>
                <a:lnTo>
                  <a:pt x="30542" y="9777"/>
                </a:lnTo>
                <a:lnTo>
                  <a:pt x="30515" y="9845"/>
                </a:lnTo>
                <a:lnTo>
                  <a:pt x="30486" y="9913"/>
                </a:lnTo>
                <a:lnTo>
                  <a:pt x="30456" y="9981"/>
                </a:lnTo>
                <a:lnTo>
                  <a:pt x="30422" y="10047"/>
                </a:lnTo>
                <a:lnTo>
                  <a:pt x="30388" y="10113"/>
                </a:lnTo>
                <a:lnTo>
                  <a:pt x="30351" y="10177"/>
                </a:lnTo>
                <a:lnTo>
                  <a:pt x="30313" y="10242"/>
                </a:lnTo>
                <a:lnTo>
                  <a:pt x="30273" y="10304"/>
                </a:lnTo>
                <a:lnTo>
                  <a:pt x="30231" y="10367"/>
                </a:lnTo>
                <a:lnTo>
                  <a:pt x="30187" y="10428"/>
                </a:lnTo>
                <a:lnTo>
                  <a:pt x="30141" y="10488"/>
                </a:lnTo>
                <a:lnTo>
                  <a:pt x="30094" y="10547"/>
                </a:lnTo>
                <a:lnTo>
                  <a:pt x="30044" y="10604"/>
                </a:lnTo>
                <a:lnTo>
                  <a:pt x="29993" y="10660"/>
                </a:lnTo>
                <a:lnTo>
                  <a:pt x="29940" y="10715"/>
                </a:lnTo>
                <a:lnTo>
                  <a:pt x="29886" y="10770"/>
                </a:lnTo>
                <a:lnTo>
                  <a:pt x="29829" y="10822"/>
                </a:lnTo>
                <a:lnTo>
                  <a:pt x="29775" y="10867"/>
                </a:lnTo>
                <a:lnTo>
                  <a:pt x="29719" y="10911"/>
                </a:lnTo>
                <a:lnTo>
                  <a:pt x="29662" y="10953"/>
                </a:lnTo>
                <a:lnTo>
                  <a:pt x="29605" y="10993"/>
                </a:lnTo>
                <a:lnTo>
                  <a:pt x="29548" y="11032"/>
                </a:lnTo>
                <a:lnTo>
                  <a:pt x="29489" y="11068"/>
                </a:lnTo>
                <a:lnTo>
                  <a:pt x="29431" y="11105"/>
                </a:lnTo>
                <a:lnTo>
                  <a:pt x="29372" y="11138"/>
                </a:lnTo>
                <a:lnTo>
                  <a:pt x="29311" y="11170"/>
                </a:lnTo>
                <a:lnTo>
                  <a:pt x="29251" y="11201"/>
                </a:lnTo>
                <a:lnTo>
                  <a:pt x="29191" y="11231"/>
                </a:lnTo>
                <a:lnTo>
                  <a:pt x="29129" y="11259"/>
                </a:lnTo>
                <a:lnTo>
                  <a:pt x="29068" y="11285"/>
                </a:lnTo>
                <a:lnTo>
                  <a:pt x="29005" y="11310"/>
                </a:lnTo>
                <a:lnTo>
                  <a:pt x="28943" y="11333"/>
                </a:lnTo>
                <a:lnTo>
                  <a:pt x="28880" y="11353"/>
                </a:lnTo>
                <a:lnTo>
                  <a:pt x="28817" y="11374"/>
                </a:lnTo>
                <a:lnTo>
                  <a:pt x="28753" y="11392"/>
                </a:lnTo>
                <a:lnTo>
                  <a:pt x="28689" y="11410"/>
                </a:lnTo>
                <a:lnTo>
                  <a:pt x="28625" y="11424"/>
                </a:lnTo>
                <a:lnTo>
                  <a:pt x="28561" y="11439"/>
                </a:lnTo>
                <a:lnTo>
                  <a:pt x="28496" y="11451"/>
                </a:lnTo>
                <a:lnTo>
                  <a:pt x="28431" y="11462"/>
                </a:lnTo>
                <a:lnTo>
                  <a:pt x="28366" y="11471"/>
                </a:lnTo>
                <a:lnTo>
                  <a:pt x="28301" y="11479"/>
                </a:lnTo>
                <a:lnTo>
                  <a:pt x="28236" y="11486"/>
                </a:lnTo>
                <a:lnTo>
                  <a:pt x="28170" y="11490"/>
                </a:lnTo>
                <a:lnTo>
                  <a:pt x="28105" y="11494"/>
                </a:lnTo>
                <a:lnTo>
                  <a:pt x="28039" y="11496"/>
                </a:lnTo>
                <a:lnTo>
                  <a:pt x="27974" y="11496"/>
                </a:lnTo>
                <a:lnTo>
                  <a:pt x="27908" y="11495"/>
                </a:lnTo>
                <a:lnTo>
                  <a:pt x="27843" y="11493"/>
                </a:lnTo>
                <a:lnTo>
                  <a:pt x="27777" y="11489"/>
                </a:lnTo>
                <a:lnTo>
                  <a:pt x="27711" y="11484"/>
                </a:lnTo>
                <a:lnTo>
                  <a:pt x="27646" y="11476"/>
                </a:lnTo>
                <a:lnTo>
                  <a:pt x="27580" y="11468"/>
                </a:lnTo>
                <a:lnTo>
                  <a:pt x="27516" y="11459"/>
                </a:lnTo>
                <a:lnTo>
                  <a:pt x="27450" y="11447"/>
                </a:lnTo>
                <a:lnTo>
                  <a:pt x="27386" y="11435"/>
                </a:lnTo>
                <a:lnTo>
                  <a:pt x="27320" y="11421"/>
                </a:lnTo>
                <a:lnTo>
                  <a:pt x="27255" y="11405"/>
                </a:lnTo>
                <a:lnTo>
                  <a:pt x="27192" y="11389"/>
                </a:lnTo>
                <a:lnTo>
                  <a:pt x="27127" y="11371"/>
                </a:lnTo>
                <a:lnTo>
                  <a:pt x="27064" y="11351"/>
                </a:lnTo>
                <a:lnTo>
                  <a:pt x="27000" y="11331"/>
                </a:lnTo>
                <a:lnTo>
                  <a:pt x="26937" y="11308"/>
                </a:lnTo>
                <a:lnTo>
                  <a:pt x="26874" y="11284"/>
                </a:lnTo>
                <a:lnTo>
                  <a:pt x="26812" y="11259"/>
                </a:lnTo>
                <a:lnTo>
                  <a:pt x="26751" y="11233"/>
                </a:lnTo>
                <a:lnTo>
                  <a:pt x="26689" y="11205"/>
                </a:lnTo>
                <a:lnTo>
                  <a:pt x="26628" y="11175"/>
                </a:lnTo>
                <a:lnTo>
                  <a:pt x="26567" y="11144"/>
                </a:lnTo>
                <a:lnTo>
                  <a:pt x="26507" y="11113"/>
                </a:lnTo>
                <a:lnTo>
                  <a:pt x="26448" y="11080"/>
                </a:lnTo>
                <a:lnTo>
                  <a:pt x="26388" y="11044"/>
                </a:lnTo>
                <a:lnTo>
                  <a:pt x="26330" y="11009"/>
                </a:lnTo>
                <a:lnTo>
                  <a:pt x="26272" y="10971"/>
                </a:lnTo>
                <a:lnTo>
                  <a:pt x="26214" y="10933"/>
                </a:lnTo>
                <a:lnTo>
                  <a:pt x="26158" y="10892"/>
                </a:lnTo>
                <a:lnTo>
                  <a:pt x="26102" y="10852"/>
                </a:lnTo>
                <a:lnTo>
                  <a:pt x="26047" y="10809"/>
                </a:lnTo>
                <a:lnTo>
                  <a:pt x="25992" y="10765"/>
                </a:lnTo>
                <a:lnTo>
                  <a:pt x="25937" y="10720"/>
                </a:lnTo>
                <a:lnTo>
                  <a:pt x="25884" y="10673"/>
                </a:lnTo>
                <a:lnTo>
                  <a:pt x="25840" y="10644"/>
                </a:lnTo>
                <a:lnTo>
                  <a:pt x="25797" y="10618"/>
                </a:lnTo>
                <a:lnTo>
                  <a:pt x="25756" y="10593"/>
                </a:lnTo>
                <a:lnTo>
                  <a:pt x="25718" y="10571"/>
                </a:lnTo>
                <a:lnTo>
                  <a:pt x="25681" y="10551"/>
                </a:lnTo>
                <a:lnTo>
                  <a:pt x="25646" y="10533"/>
                </a:lnTo>
                <a:lnTo>
                  <a:pt x="25613" y="10518"/>
                </a:lnTo>
                <a:lnTo>
                  <a:pt x="25581" y="10503"/>
                </a:lnTo>
                <a:lnTo>
                  <a:pt x="25550" y="10492"/>
                </a:lnTo>
                <a:lnTo>
                  <a:pt x="25521" y="10480"/>
                </a:lnTo>
                <a:lnTo>
                  <a:pt x="25493" y="10472"/>
                </a:lnTo>
                <a:lnTo>
                  <a:pt x="25466" y="10464"/>
                </a:lnTo>
                <a:lnTo>
                  <a:pt x="25440" y="10457"/>
                </a:lnTo>
                <a:lnTo>
                  <a:pt x="25414" y="10452"/>
                </a:lnTo>
                <a:lnTo>
                  <a:pt x="25389" y="10448"/>
                </a:lnTo>
                <a:lnTo>
                  <a:pt x="25364" y="10445"/>
                </a:lnTo>
                <a:lnTo>
                  <a:pt x="3051" y="10445"/>
                </a:lnTo>
                <a:lnTo>
                  <a:pt x="2972" y="10444"/>
                </a:lnTo>
                <a:lnTo>
                  <a:pt x="2894" y="10442"/>
                </a:lnTo>
                <a:lnTo>
                  <a:pt x="2816" y="10437"/>
                </a:lnTo>
                <a:lnTo>
                  <a:pt x="2739" y="10429"/>
                </a:lnTo>
                <a:lnTo>
                  <a:pt x="2662" y="10421"/>
                </a:lnTo>
                <a:lnTo>
                  <a:pt x="2586" y="10411"/>
                </a:lnTo>
                <a:lnTo>
                  <a:pt x="2511" y="10398"/>
                </a:lnTo>
                <a:lnTo>
                  <a:pt x="2436" y="10383"/>
                </a:lnTo>
                <a:lnTo>
                  <a:pt x="2362" y="10367"/>
                </a:lnTo>
                <a:lnTo>
                  <a:pt x="2288" y="10349"/>
                </a:lnTo>
                <a:lnTo>
                  <a:pt x="2215" y="10329"/>
                </a:lnTo>
                <a:lnTo>
                  <a:pt x="2143" y="10309"/>
                </a:lnTo>
                <a:lnTo>
                  <a:pt x="2073" y="10285"/>
                </a:lnTo>
                <a:lnTo>
                  <a:pt x="2002" y="10261"/>
                </a:lnTo>
                <a:lnTo>
                  <a:pt x="1932" y="10234"/>
                </a:lnTo>
                <a:lnTo>
                  <a:pt x="1863" y="10205"/>
                </a:lnTo>
                <a:lnTo>
                  <a:pt x="1795" y="10176"/>
                </a:lnTo>
                <a:lnTo>
                  <a:pt x="1728" y="10144"/>
                </a:lnTo>
                <a:lnTo>
                  <a:pt x="1661" y="10112"/>
                </a:lnTo>
                <a:lnTo>
                  <a:pt x="1597" y="10077"/>
                </a:lnTo>
                <a:lnTo>
                  <a:pt x="1532" y="10041"/>
                </a:lnTo>
                <a:lnTo>
                  <a:pt x="1469" y="10004"/>
                </a:lnTo>
                <a:lnTo>
                  <a:pt x="1406" y="9965"/>
                </a:lnTo>
                <a:lnTo>
                  <a:pt x="1345" y="9924"/>
                </a:lnTo>
                <a:lnTo>
                  <a:pt x="1285" y="9883"/>
                </a:lnTo>
                <a:lnTo>
                  <a:pt x="1225" y="9839"/>
                </a:lnTo>
                <a:lnTo>
                  <a:pt x="1167" y="9794"/>
                </a:lnTo>
                <a:lnTo>
                  <a:pt x="1110" y="9749"/>
                </a:lnTo>
                <a:lnTo>
                  <a:pt x="1055" y="9702"/>
                </a:lnTo>
                <a:lnTo>
                  <a:pt x="999" y="9653"/>
                </a:lnTo>
                <a:lnTo>
                  <a:pt x="945" y="9603"/>
                </a:lnTo>
                <a:lnTo>
                  <a:pt x="893" y="9552"/>
                </a:lnTo>
                <a:lnTo>
                  <a:pt x="842" y="9500"/>
                </a:lnTo>
                <a:lnTo>
                  <a:pt x="792" y="9446"/>
                </a:lnTo>
                <a:lnTo>
                  <a:pt x="743" y="9392"/>
                </a:lnTo>
                <a:lnTo>
                  <a:pt x="696" y="9335"/>
                </a:lnTo>
                <a:lnTo>
                  <a:pt x="651" y="9278"/>
                </a:lnTo>
                <a:lnTo>
                  <a:pt x="606" y="9220"/>
                </a:lnTo>
                <a:lnTo>
                  <a:pt x="562" y="9161"/>
                </a:lnTo>
                <a:lnTo>
                  <a:pt x="521" y="9100"/>
                </a:lnTo>
                <a:lnTo>
                  <a:pt x="480" y="9039"/>
                </a:lnTo>
                <a:lnTo>
                  <a:pt x="441" y="8976"/>
                </a:lnTo>
                <a:lnTo>
                  <a:pt x="404" y="8913"/>
                </a:lnTo>
                <a:lnTo>
                  <a:pt x="367" y="8849"/>
                </a:lnTo>
                <a:lnTo>
                  <a:pt x="333" y="8784"/>
                </a:lnTo>
                <a:lnTo>
                  <a:pt x="301" y="8717"/>
                </a:lnTo>
                <a:lnTo>
                  <a:pt x="270" y="8651"/>
                </a:lnTo>
                <a:lnTo>
                  <a:pt x="239" y="8582"/>
                </a:lnTo>
                <a:lnTo>
                  <a:pt x="211" y="8513"/>
                </a:lnTo>
                <a:lnTo>
                  <a:pt x="185" y="8444"/>
                </a:lnTo>
                <a:lnTo>
                  <a:pt x="160" y="8373"/>
                </a:lnTo>
                <a:lnTo>
                  <a:pt x="136" y="8302"/>
                </a:lnTo>
                <a:lnTo>
                  <a:pt x="116" y="8230"/>
                </a:lnTo>
                <a:lnTo>
                  <a:pt x="96" y="8157"/>
                </a:lnTo>
                <a:lnTo>
                  <a:pt x="78" y="8083"/>
                </a:lnTo>
                <a:lnTo>
                  <a:pt x="61" y="8010"/>
                </a:lnTo>
                <a:lnTo>
                  <a:pt x="47" y="7935"/>
                </a:lnTo>
                <a:lnTo>
                  <a:pt x="34" y="7860"/>
                </a:lnTo>
                <a:lnTo>
                  <a:pt x="24" y="7784"/>
                </a:lnTo>
                <a:lnTo>
                  <a:pt x="16" y="7707"/>
                </a:lnTo>
                <a:lnTo>
                  <a:pt x="8" y="7630"/>
                </a:lnTo>
                <a:lnTo>
                  <a:pt x="4" y="7552"/>
                </a:lnTo>
                <a:lnTo>
                  <a:pt x="1" y="7474"/>
                </a:lnTo>
                <a:lnTo>
                  <a:pt x="0" y="7394"/>
                </a:lnTo>
                <a:lnTo>
                  <a:pt x="0" y="3050"/>
                </a:lnTo>
                <a:lnTo>
                  <a:pt x="1" y="2971"/>
                </a:lnTo>
                <a:lnTo>
                  <a:pt x="4" y="2893"/>
                </a:lnTo>
                <a:lnTo>
                  <a:pt x="8" y="2815"/>
                </a:lnTo>
                <a:lnTo>
                  <a:pt x="16" y="2738"/>
                </a:lnTo>
                <a:lnTo>
                  <a:pt x="24" y="2661"/>
                </a:lnTo>
                <a:lnTo>
                  <a:pt x="34" y="2585"/>
                </a:lnTo>
                <a:lnTo>
                  <a:pt x="47" y="2510"/>
                </a:lnTo>
                <a:lnTo>
                  <a:pt x="61" y="2435"/>
                </a:lnTo>
                <a:lnTo>
                  <a:pt x="78" y="2361"/>
                </a:lnTo>
                <a:lnTo>
                  <a:pt x="96" y="2288"/>
                </a:lnTo>
                <a:lnTo>
                  <a:pt x="116" y="2215"/>
                </a:lnTo>
                <a:lnTo>
                  <a:pt x="136" y="2143"/>
                </a:lnTo>
                <a:lnTo>
                  <a:pt x="160" y="2072"/>
                </a:lnTo>
                <a:lnTo>
                  <a:pt x="185" y="2001"/>
                </a:lnTo>
                <a:lnTo>
                  <a:pt x="211" y="1932"/>
                </a:lnTo>
                <a:lnTo>
                  <a:pt x="239" y="1863"/>
                </a:lnTo>
                <a:lnTo>
                  <a:pt x="270" y="1795"/>
                </a:lnTo>
                <a:lnTo>
                  <a:pt x="301" y="1728"/>
                </a:lnTo>
                <a:lnTo>
                  <a:pt x="333" y="1661"/>
                </a:lnTo>
                <a:lnTo>
                  <a:pt x="367" y="1596"/>
                </a:lnTo>
                <a:lnTo>
                  <a:pt x="404" y="1532"/>
                </a:lnTo>
                <a:lnTo>
                  <a:pt x="441" y="1468"/>
                </a:lnTo>
                <a:lnTo>
                  <a:pt x="480" y="1406"/>
                </a:lnTo>
                <a:lnTo>
                  <a:pt x="521" y="1345"/>
                </a:lnTo>
                <a:lnTo>
                  <a:pt x="562" y="1284"/>
                </a:lnTo>
                <a:lnTo>
                  <a:pt x="606" y="1225"/>
                </a:lnTo>
                <a:lnTo>
                  <a:pt x="651" y="1167"/>
                </a:lnTo>
                <a:lnTo>
                  <a:pt x="696" y="1109"/>
                </a:lnTo>
                <a:lnTo>
                  <a:pt x="743" y="1054"/>
                </a:lnTo>
                <a:lnTo>
                  <a:pt x="792" y="999"/>
                </a:lnTo>
                <a:lnTo>
                  <a:pt x="842" y="946"/>
                </a:lnTo>
                <a:lnTo>
                  <a:pt x="893" y="893"/>
                </a:lnTo>
                <a:lnTo>
                  <a:pt x="945" y="842"/>
                </a:lnTo>
                <a:lnTo>
                  <a:pt x="999" y="792"/>
                </a:lnTo>
                <a:lnTo>
                  <a:pt x="1055" y="744"/>
                </a:lnTo>
                <a:lnTo>
                  <a:pt x="1110" y="696"/>
                </a:lnTo>
                <a:lnTo>
                  <a:pt x="1167" y="650"/>
                </a:lnTo>
                <a:lnTo>
                  <a:pt x="1225" y="606"/>
                </a:lnTo>
                <a:lnTo>
                  <a:pt x="1285" y="563"/>
                </a:lnTo>
                <a:lnTo>
                  <a:pt x="1345" y="520"/>
                </a:lnTo>
                <a:lnTo>
                  <a:pt x="1406" y="481"/>
                </a:lnTo>
                <a:lnTo>
                  <a:pt x="1469" y="441"/>
                </a:lnTo>
                <a:lnTo>
                  <a:pt x="1532" y="404"/>
                </a:lnTo>
                <a:lnTo>
                  <a:pt x="1597" y="368"/>
                </a:lnTo>
                <a:lnTo>
                  <a:pt x="1661" y="334"/>
                </a:lnTo>
                <a:lnTo>
                  <a:pt x="1728" y="301"/>
                </a:lnTo>
                <a:lnTo>
                  <a:pt x="1795" y="270"/>
                </a:lnTo>
                <a:lnTo>
                  <a:pt x="1863" y="239"/>
                </a:lnTo>
                <a:lnTo>
                  <a:pt x="1932" y="211"/>
                </a:lnTo>
                <a:lnTo>
                  <a:pt x="2002" y="185"/>
                </a:lnTo>
                <a:lnTo>
                  <a:pt x="2073" y="160"/>
                </a:lnTo>
                <a:lnTo>
                  <a:pt x="2143" y="137"/>
                </a:lnTo>
                <a:lnTo>
                  <a:pt x="2215" y="116"/>
                </a:lnTo>
                <a:lnTo>
                  <a:pt x="2288" y="96"/>
                </a:lnTo>
                <a:lnTo>
                  <a:pt x="2362" y="78"/>
                </a:lnTo>
                <a:lnTo>
                  <a:pt x="2436" y="61"/>
                </a:lnTo>
                <a:lnTo>
                  <a:pt x="2511" y="48"/>
                </a:lnTo>
                <a:lnTo>
                  <a:pt x="2586" y="35"/>
                </a:lnTo>
                <a:lnTo>
                  <a:pt x="2662" y="24"/>
                </a:lnTo>
                <a:lnTo>
                  <a:pt x="2739" y="16"/>
                </a:lnTo>
                <a:lnTo>
                  <a:pt x="2816" y="8"/>
                </a:lnTo>
                <a:lnTo>
                  <a:pt x="2894" y="4"/>
                </a:lnTo>
                <a:lnTo>
                  <a:pt x="2972" y="1"/>
                </a:lnTo>
                <a:lnTo>
                  <a:pt x="3051" y="0"/>
                </a:lnTo>
                <a:lnTo>
                  <a:pt x="25929" y="0"/>
                </a:lnTo>
                <a:lnTo>
                  <a:pt x="26007" y="1"/>
                </a:lnTo>
                <a:lnTo>
                  <a:pt x="26086" y="4"/>
                </a:lnTo>
                <a:lnTo>
                  <a:pt x="26163" y="8"/>
                </a:lnTo>
                <a:lnTo>
                  <a:pt x="26240" y="16"/>
                </a:lnTo>
                <a:lnTo>
                  <a:pt x="26317" y="24"/>
                </a:lnTo>
                <a:lnTo>
                  <a:pt x="26393" y="35"/>
                </a:lnTo>
                <a:lnTo>
                  <a:pt x="26469" y="48"/>
                </a:lnTo>
                <a:lnTo>
                  <a:pt x="26543" y="61"/>
                </a:lnTo>
                <a:lnTo>
                  <a:pt x="26618" y="78"/>
                </a:lnTo>
                <a:lnTo>
                  <a:pt x="26691" y="96"/>
                </a:lnTo>
                <a:lnTo>
                  <a:pt x="26764" y="116"/>
                </a:lnTo>
                <a:lnTo>
                  <a:pt x="26836" y="137"/>
                </a:lnTo>
                <a:lnTo>
                  <a:pt x="26908" y="160"/>
                </a:lnTo>
                <a:lnTo>
                  <a:pt x="26977" y="185"/>
                </a:lnTo>
                <a:lnTo>
                  <a:pt x="27047" y="211"/>
                </a:lnTo>
                <a:lnTo>
                  <a:pt x="27117" y="239"/>
                </a:lnTo>
                <a:lnTo>
                  <a:pt x="27185" y="270"/>
                </a:lnTo>
                <a:lnTo>
                  <a:pt x="27251" y="301"/>
                </a:lnTo>
                <a:lnTo>
                  <a:pt x="27318" y="334"/>
                </a:lnTo>
                <a:lnTo>
                  <a:pt x="27383" y="368"/>
                </a:lnTo>
                <a:lnTo>
                  <a:pt x="27448" y="404"/>
                </a:lnTo>
                <a:lnTo>
                  <a:pt x="27510" y="441"/>
                </a:lnTo>
                <a:lnTo>
                  <a:pt x="27573" y="481"/>
                </a:lnTo>
                <a:lnTo>
                  <a:pt x="27634" y="520"/>
                </a:lnTo>
                <a:lnTo>
                  <a:pt x="27695" y="563"/>
                </a:lnTo>
                <a:lnTo>
                  <a:pt x="27754" y="606"/>
                </a:lnTo>
                <a:lnTo>
                  <a:pt x="27812" y="650"/>
                </a:lnTo>
                <a:lnTo>
                  <a:pt x="27870" y="696"/>
                </a:lnTo>
                <a:lnTo>
                  <a:pt x="27926" y="744"/>
                </a:lnTo>
                <a:lnTo>
                  <a:pt x="27980" y="792"/>
                </a:lnTo>
                <a:lnTo>
                  <a:pt x="28034" y="842"/>
                </a:lnTo>
                <a:lnTo>
                  <a:pt x="28086" y="893"/>
                </a:lnTo>
                <a:lnTo>
                  <a:pt x="28137" y="946"/>
                </a:lnTo>
                <a:lnTo>
                  <a:pt x="28187" y="999"/>
                </a:lnTo>
                <a:lnTo>
                  <a:pt x="28236" y="1054"/>
                </a:lnTo>
                <a:lnTo>
                  <a:pt x="28283" y="1109"/>
                </a:lnTo>
                <a:lnTo>
                  <a:pt x="28330" y="1167"/>
                </a:lnTo>
                <a:lnTo>
                  <a:pt x="28373" y="1225"/>
                </a:lnTo>
                <a:lnTo>
                  <a:pt x="28417" y="1284"/>
                </a:lnTo>
                <a:lnTo>
                  <a:pt x="28459" y="1345"/>
                </a:lnTo>
                <a:lnTo>
                  <a:pt x="28499" y="1406"/>
                </a:lnTo>
                <a:lnTo>
                  <a:pt x="28538" y="1468"/>
                </a:lnTo>
                <a:lnTo>
                  <a:pt x="28575" y="1532"/>
                </a:lnTo>
                <a:lnTo>
                  <a:pt x="28612" y="1596"/>
                </a:lnTo>
                <a:lnTo>
                  <a:pt x="28646" y="1661"/>
                </a:lnTo>
                <a:lnTo>
                  <a:pt x="28680" y="1728"/>
                </a:lnTo>
                <a:lnTo>
                  <a:pt x="28711" y="1795"/>
                </a:lnTo>
                <a:lnTo>
                  <a:pt x="28740" y="1863"/>
                </a:lnTo>
                <a:lnTo>
                  <a:pt x="28768" y="1932"/>
                </a:lnTo>
                <a:lnTo>
                  <a:pt x="28795" y="2001"/>
                </a:lnTo>
                <a:lnTo>
                  <a:pt x="28820" y="2072"/>
                </a:lnTo>
                <a:lnTo>
                  <a:pt x="28843" y="2143"/>
                </a:lnTo>
                <a:lnTo>
                  <a:pt x="28865" y="2215"/>
                </a:lnTo>
                <a:lnTo>
                  <a:pt x="28884" y="2288"/>
                </a:lnTo>
                <a:lnTo>
                  <a:pt x="28902" y="2361"/>
                </a:lnTo>
                <a:lnTo>
                  <a:pt x="28918" y="2435"/>
                </a:lnTo>
                <a:lnTo>
                  <a:pt x="28933" y="2510"/>
                </a:lnTo>
                <a:lnTo>
                  <a:pt x="28945" y="2585"/>
                </a:lnTo>
                <a:lnTo>
                  <a:pt x="28955" y="2661"/>
                </a:lnTo>
                <a:lnTo>
                  <a:pt x="28965" y="2738"/>
                </a:lnTo>
                <a:lnTo>
                  <a:pt x="28971" y="2815"/>
                </a:lnTo>
                <a:lnTo>
                  <a:pt x="28976" y="2893"/>
                </a:lnTo>
                <a:lnTo>
                  <a:pt x="28979" y="2971"/>
                </a:lnTo>
                <a:lnTo>
                  <a:pt x="28980" y="3050"/>
                </a:lnTo>
                <a:lnTo>
                  <a:pt x="28980" y="5222"/>
                </a:lnTo>
                <a:lnTo>
                  <a:pt x="28979" y="5273"/>
                </a:lnTo>
                <a:lnTo>
                  <a:pt x="28978" y="5323"/>
                </a:lnTo>
                <a:lnTo>
                  <a:pt x="28974" y="5373"/>
                </a:lnTo>
                <a:lnTo>
                  <a:pt x="28969" y="5422"/>
                </a:lnTo>
                <a:lnTo>
                  <a:pt x="28965" y="5447"/>
                </a:lnTo>
                <a:lnTo>
                  <a:pt x="28961" y="5471"/>
                </a:lnTo>
                <a:lnTo>
                  <a:pt x="28955" y="5495"/>
                </a:lnTo>
                <a:lnTo>
                  <a:pt x="28950" y="5518"/>
                </a:lnTo>
                <a:lnTo>
                  <a:pt x="28943" y="5542"/>
                </a:lnTo>
                <a:lnTo>
                  <a:pt x="28936" y="5565"/>
                </a:lnTo>
                <a:lnTo>
                  <a:pt x="28927" y="5588"/>
                </a:lnTo>
                <a:lnTo>
                  <a:pt x="28918" y="5610"/>
                </a:lnTo>
                <a:lnTo>
                  <a:pt x="28825" y="5605"/>
                </a:lnTo>
                <a:lnTo>
                  <a:pt x="28733" y="5603"/>
                </a:lnTo>
                <a:lnTo>
                  <a:pt x="28640" y="5603"/>
                </a:lnTo>
                <a:lnTo>
                  <a:pt x="28548" y="5605"/>
                </a:lnTo>
                <a:lnTo>
                  <a:pt x="28456" y="5610"/>
                </a:lnTo>
                <a:lnTo>
                  <a:pt x="28364" y="5617"/>
                </a:lnTo>
                <a:lnTo>
                  <a:pt x="28274" y="5625"/>
                </a:lnTo>
                <a:lnTo>
                  <a:pt x="28183" y="5637"/>
                </a:lnTo>
                <a:lnTo>
                  <a:pt x="28092" y="5649"/>
                </a:lnTo>
                <a:lnTo>
                  <a:pt x="28003" y="5665"/>
                </a:lnTo>
                <a:lnTo>
                  <a:pt x="27913" y="5682"/>
                </a:lnTo>
                <a:lnTo>
                  <a:pt x="27825" y="5702"/>
                </a:lnTo>
                <a:lnTo>
                  <a:pt x="27737" y="5725"/>
                </a:lnTo>
                <a:lnTo>
                  <a:pt x="27650" y="5749"/>
                </a:lnTo>
                <a:lnTo>
                  <a:pt x="27564" y="5776"/>
                </a:lnTo>
                <a:lnTo>
                  <a:pt x="27478" y="5805"/>
                </a:lnTo>
                <a:lnTo>
                  <a:pt x="27437" y="5821"/>
                </a:lnTo>
                <a:lnTo>
                  <a:pt x="27394" y="5836"/>
                </a:lnTo>
                <a:lnTo>
                  <a:pt x="27352" y="5853"/>
                </a:lnTo>
                <a:lnTo>
                  <a:pt x="27311" y="5870"/>
                </a:lnTo>
                <a:lnTo>
                  <a:pt x="27269" y="5887"/>
                </a:lnTo>
                <a:lnTo>
                  <a:pt x="27228" y="5906"/>
                </a:lnTo>
                <a:lnTo>
                  <a:pt x="27187" y="5925"/>
                </a:lnTo>
                <a:lnTo>
                  <a:pt x="27147" y="5945"/>
                </a:lnTo>
                <a:lnTo>
                  <a:pt x="27107" y="5964"/>
                </a:lnTo>
                <a:lnTo>
                  <a:pt x="27066" y="5985"/>
                </a:lnTo>
                <a:lnTo>
                  <a:pt x="27026" y="6007"/>
                </a:lnTo>
                <a:lnTo>
                  <a:pt x="26988" y="6029"/>
                </a:lnTo>
                <a:lnTo>
                  <a:pt x="26948" y="6051"/>
                </a:lnTo>
                <a:lnTo>
                  <a:pt x="26910" y="6075"/>
                </a:lnTo>
                <a:lnTo>
                  <a:pt x="26871" y="6098"/>
                </a:lnTo>
                <a:lnTo>
                  <a:pt x="26833" y="6123"/>
                </a:lnTo>
                <a:lnTo>
                  <a:pt x="26795" y="6148"/>
                </a:lnTo>
                <a:lnTo>
                  <a:pt x="26758" y="6173"/>
                </a:lnTo>
                <a:lnTo>
                  <a:pt x="26721" y="6199"/>
                </a:lnTo>
                <a:lnTo>
                  <a:pt x="26684" y="6226"/>
                </a:lnTo>
                <a:lnTo>
                  <a:pt x="26648" y="6253"/>
                </a:lnTo>
                <a:lnTo>
                  <a:pt x="26612" y="6281"/>
                </a:lnTo>
                <a:lnTo>
                  <a:pt x="26577" y="6309"/>
                </a:lnTo>
                <a:lnTo>
                  <a:pt x="26541" y="6338"/>
                </a:lnTo>
                <a:lnTo>
                  <a:pt x="26507" y="6368"/>
                </a:lnTo>
                <a:lnTo>
                  <a:pt x="26473" y="6398"/>
                </a:lnTo>
                <a:lnTo>
                  <a:pt x="26438" y="6430"/>
                </a:lnTo>
                <a:lnTo>
                  <a:pt x="26405" y="6462"/>
                </a:lnTo>
                <a:lnTo>
                  <a:pt x="26372" y="6494"/>
                </a:lnTo>
                <a:lnTo>
                  <a:pt x="26339" y="6526"/>
                </a:lnTo>
                <a:lnTo>
                  <a:pt x="26307" y="6560"/>
                </a:lnTo>
                <a:lnTo>
                  <a:pt x="26275" y="6594"/>
                </a:lnTo>
                <a:lnTo>
                  <a:pt x="26232" y="6643"/>
                </a:lnTo>
                <a:lnTo>
                  <a:pt x="26191" y="6694"/>
                </a:lnTo>
                <a:lnTo>
                  <a:pt x="26152" y="6744"/>
                </a:lnTo>
                <a:lnTo>
                  <a:pt x="26113" y="6796"/>
                </a:lnTo>
                <a:lnTo>
                  <a:pt x="26076" y="6848"/>
                </a:lnTo>
                <a:lnTo>
                  <a:pt x="26041" y="6901"/>
                </a:lnTo>
                <a:lnTo>
                  <a:pt x="26006" y="6954"/>
                </a:lnTo>
                <a:lnTo>
                  <a:pt x="25973" y="7008"/>
                </a:lnTo>
                <a:lnTo>
                  <a:pt x="25942" y="7063"/>
                </a:lnTo>
                <a:lnTo>
                  <a:pt x="25911" y="7119"/>
                </a:lnTo>
                <a:lnTo>
                  <a:pt x="25882" y="7174"/>
                </a:lnTo>
                <a:lnTo>
                  <a:pt x="25855" y="7231"/>
                </a:lnTo>
                <a:lnTo>
                  <a:pt x="25829" y="7287"/>
                </a:lnTo>
                <a:lnTo>
                  <a:pt x="25804" y="7344"/>
                </a:lnTo>
                <a:lnTo>
                  <a:pt x="25780" y="7403"/>
                </a:lnTo>
                <a:lnTo>
                  <a:pt x="25758" y="7461"/>
                </a:lnTo>
                <a:lnTo>
                  <a:pt x="25738" y="7519"/>
                </a:lnTo>
                <a:lnTo>
                  <a:pt x="25719" y="7578"/>
                </a:lnTo>
                <a:lnTo>
                  <a:pt x="25701" y="7637"/>
                </a:lnTo>
                <a:lnTo>
                  <a:pt x="25684" y="7697"/>
                </a:lnTo>
                <a:lnTo>
                  <a:pt x="25669" y="7757"/>
                </a:lnTo>
                <a:lnTo>
                  <a:pt x="25655" y="7817"/>
                </a:lnTo>
                <a:lnTo>
                  <a:pt x="25643" y="7877"/>
                </a:lnTo>
                <a:lnTo>
                  <a:pt x="25631" y="7938"/>
                </a:lnTo>
                <a:lnTo>
                  <a:pt x="25622" y="7998"/>
                </a:lnTo>
                <a:lnTo>
                  <a:pt x="25614" y="8058"/>
                </a:lnTo>
                <a:lnTo>
                  <a:pt x="25606" y="8120"/>
                </a:lnTo>
                <a:lnTo>
                  <a:pt x="25601" y="8180"/>
                </a:lnTo>
                <a:lnTo>
                  <a:pt x="25597" y="8242"/>
                </a:lnTo>
                <a:lnTo>
                  <a:pt x="25595" y="8303"/>
                </a:lnTo>
                <a:lnTo>
                  <a:pt x="25593" y="8363"/>
                </a:lnTo>
                <a:lnTo>
                  <a:pt x="25593" y="8425"/>
                </a:lnTo>
                <a:lnTo>
                  <a:pt x="25595" y="8486"/>
                </a:lnTo>
                <a:lnTo>
                  <a:pt x="25597" y="8547"/>
                </a:lnTo>
                <a:lnTo>
                  <a:pt x="25601" y="8608"/>
                </a:lnTo>
                <a:lnTo>
                  <a:pt x="25607" y="8668"/>
                </a:lnTo>
                <a:lnTo>
                  <a:pt x="25614" y="8729"/>
                </a:lnTo>
                <a:lnTo>
                  <a:pt x="25622" y="8789"/>
                </a:lnTo>
                <a:lnTo>
                  <a:pt x="25632" y="8849"/>
                </a:lnTo>
                <a:lnTo>
                  <a:pt x="25644" y="8910"/>
                </a:lnTo>
                <a:lnTo>
                  <a:pt x="25656" y="8969"/>
                </a:lnTo>
                <a:lnTo>
                  <a:pt x="25670" y="9028"/>
                </a:lnTo>
                <a:lnTo>
                  <a:pt x="25686" y="9088"/>
                </a:lnTo>
                <a:lnTo>
                  <a:pt x="25702" y="9146"/>
                </a:lnTo>
                <a:lnTo>
                  <a:pt x="25721" y="9204"/>
                </a:lnTo>
                <a:lnTo>
                  <a:pt x="25740" y="9263"/>
                </a:lnTo>
                <a:lnTo>
                  <a:pt x="25762" y="9320"/>
                </a:lnTo>
                <a:lnTo>
                  <a:pt x="25783" y="9377"/>
                </a:lnTo>
                <a:lnTo>
                  <a:pt x="25807" y="9434"/>
                </a:lnTo>
                <a:lnTo>
                  <a:pt x="25832" y="9490"/>
                </a:lnTo>
                <a:lnTo>
                  <a:pt x="25859" y="9546"/>
                </a:lnTo>
                <a:lnTo>
                  <a:pt x="25888" y="9601"/>
                </a:lnTo>
                <a:lnTo>
                  <a:pt x="25917" y="9655"/>
                </a:lnTo>
                <a:lnTo>
                  <a:pt x="25948" y="9709"/>
                </a:lnTo>
                <a:lnTo>
                  <a:pt x="25980" y="9762"/>
                </a:lnTo>
                <a:lnTo>
                  <a:pt x="26015" y="9815"/>
                </a:lnTo>
                <a:lnTo>
                  <a:pt x="26050" y="9867"/>
                </a:lnTo>
                <a:lnTo>
                  <a:pt x="26086" y="9918"/>
                </a:lnTo>
                <a:lnTo>
                  <a:pt x="26124" y="9969"/>
                </a:lnTo>
                <a:lnTo>
                  <a:pt x="26163" y="10018"/>
                </a:lnTo>
                <a:lnTo>
                  <a:pt x="26205" y="10067"/>
                </a:lnTo>
                <a:lnTo>
                  <a:pt x="26247" y="10116"/>
                </a:lnTo>
                <a:lnTo>
                  <a:pt x="26290" y="10163"/>
                </a:lnTo>
                <a:lnTo>
                  <a:pt x="26336" y="10210"/>
                </a:lnTo>
                <a:lnTo>
                  <a:pt x="26383" y="10254"/>
                </a:lnTo>
                <a:lnTo>
                  <a:pt x="26430" y="10298"/>
                </a:lnTo>
                <a:lnTo>
                  <a:pt x="26479" y="10340"/>
                </a:lnTo>
                <a:lnTo>
                  <a:pt x="26528" y="10380"/>
                </a:lnTo>
                <a:lnTo>
                  <a:pt x="26579" y="10419"/>
                </a:lnTo>
                <a:lnTo>
                  <a:pt x="26630" y="10456"/>
                </a:lnTo>
                <a:lnTo>
                  <a:pt x="26682" y="10492"/>
                </a:lnTo>
                <a:lnTo>
                  <a:pt x="26735" y="10525"/>
                </a:lnTo>
                <a:lnTo>
                  <a:pt x="26788" y="10557"/>
                </a:lnTo>
                <a:lnTo>
                  <a:pt x="26843" y="10588"/>
                </a:lnTo>
                <a:lnTo>
                  <a:pt x="26897" y="10618"/>
                </a:lnTo>
                <a:lnTo>
                  <a:pt x="26954" y="10645"/>
                </a:lnTo>
                <a:lnTo>
                  <a:pt x="27010" y="10671"/>
                </a:lnTo>
                <a:lnTo>
                  <a:pt x="27067" y="10695"/>
                </a:lnTo>
                <a:lnTo>
                  <a:pt x="27124" y="10718"/>
                </a:lnTo>
                <a:lnTo>
                  <a:pt x="27182" y="10738"/>
                </a:lnTo>
                <a:lnTo>
                  <a:pt x="27240" y="10758"/>
                </a:lnTo>
                <a:lnTo>
                  <a:pt x="27298" y="10776"/>
                </a:lnTo>
                <a:lnTo>
                  <a:pt x="27357" y="10792"/>
                </a:lnTo>
                <a:lnTo>
                  <a:pt x="27417" y="10807"/>
                </a:lnTo>
                <a:lnTo>
                  <a:pt x="27476" y="10821"/>
                </a:lnTo>
                <a:lnTo>
                  <a:pt x="27535" y="10832"/>
                </a:lnTo>
                <a:lnTo>
                  <a:pt x="27596" y="10841"/>
                </a:lnTo>
                <a:lnTo>
                  <a:pt x="27655" y="10850"/>
                </a:lnTo>
                <a:lnTo>
                  <a:pt x="27716" y="10857"/>
                </a:lnTo>
                <a:lnTo>
                  <a:pt x="27776" y="10862"/>
                </a:lnTo>
                <a:lnTo>
                  <a:pt x="27836" y="10865"/>
                </a:lnTo>
                <a:lnTo>
                  <a:pt x="27897" y="10867"/>
                </a:lnTo>
                <a:lnTo>
                  <a:pt x="27956" y="10868"/>
                </a:lnTo>
                <a:lnTo>
                  <a:pt x="28016" y="10867"/>
                </a:lnTo>
                <a:lnTo>
                  <a:pt x="28077" y="10864"/>
                </a:lnTo>
                <a:lnTo>
                  <a:pt x="28136" y="10860"/>
                </a:lnTo>
                <a:lnTo>
                  <a:pt x="28195" y="10854"/>
                </a:lnTo>
                <a:lnTo>
                  <a:pt x="28255" y="10847"/>
                </a:lnTo>
                <a:lnTo>
                  <a:pt x="28314" y="10838"/>
                </a:lnTo>
                <a:lnTo>
                  <a:pt x="28372" y="10828"/>
                </a:lnTo>
                <a:lnTo>
                  <a:pt x="28431" y="10815"/>
                </a:lnTo>
                <a:lnTo>
                  <a:pt x="28488" y="10802"/>
                </a:lnTo>
                <a:lnTo>
                  <a:pt x="28545" y="10786"/>
                </a:lnTo>
                <a:lnTo>
                  <a:pt x="28603" y="10770"/>
                </a:lnTo>
                <a:lnTo>
                  <a:pt x="28659" y="10752"/>
                </a:lnTo>
                <a:lnTo>
                  <a:pt x="28714" y="10732"/>
                </a:lnTo>
                <a:lnTo>
                  <a:pt x="28769" y="10710"/>
                </a:lnTo>
                <a:lnTo>
                  <a:pt x="28823" y="10687"/>
                </a:lnTo>
                <a:lnTo>
                  <a:pt x="28877" y="10662"/>
                </a:lnTo>
                <a:lnTo>
                  <a:pt x="28930" y="10636"/>
                </a:lnTo>
                <a:lnTo>
                  <a:pt x="28983" y="10609"/>
                </a:lnTo>
                <a:lnTo>
                  <a:pt x="29034" y="10580"/>
                </a:lnTo>
                <a:lnTo>
                  <a:pt x="29083" y="10549"/>
                </a:lnTo>
                <a:lnTo>
                  <a:pt x="29133" y="10517"/>
                </a:lnTo>
                <a:lnTo>
                  <a:pt x="29181" y="10482"/>
                </a:lnTo>
                <a:lnTo>
                  <a:pt x="29229" y="10447"/>
                </a:lnTo>
                <a:lnTo>
                  <a:pt x="29276" y="10411"/>
                </a:lnTo>
                <a:lnTo>
                  <a:pt x="29321" y="10372"/>
                </a:lnTo>
                <a:lnTo>
                  <a:pt x="29366" y="10332"/>
                </a:lnTo>
                <a:lnTo>
                  <a:pt x="29408" y="10291"/>
                </a:lnTo>
                <a:lnTo>
                  <a:pt x="29450" y="10247"/>
                </a:lnTo>
                <a:lnTo>
                  <a:pt x="29491" y="10202"/>
                </a:lnTo>
                <a:lnTo>
                  <a:pt x="29530" y="10157"/>
                </a:lnTo>
                <a:lnTo>
                  <a:pt x="29569" y="10109"/>
                </a:lnTo>
                <a:lnTo>
                  <a:pt x="29605" y="10060"/>
                </a:lnTo>
                <a:lnTo>
                  <a:pt x="29640" y="10009"/>
                </a:lnTo>
                <a:lnTo>
                  <a:pt x="29674" y="9957"/>
                </a:lnTo>
                <a:lnTo>
                  <a:pt x="29707" y="9903"/>
                </a:lnTo>
                <a:lnTo>
                  <a:pt x="29727" y="9868"/>
                </a:lnTo>
                <a:lnTo>
                  <a:pt x="29746" y="9833"/>
                </a:lnTo>
                <a:lnTo>
                  <a:pt x="29764" y="9798"/>
                </a:lnTo>
                <a:lnTo>
                  <a:pt x="29783" y="9761"/>
                </a:lnTo>
                <a:lnTo>
                  <a:pt x="29800" y="9726"/>
                </a:lnTo>
                <a:lnTo>
                  <a:pt x="29817" y="9688"/>
                </a:lnTo>
                <a:lnTo>
                  <a:pt x="29833" y="9652"/>
                </a:lnTo>
                <a:lnTo>
                  <a:pt x="29850" y="9614"/>
                </a:lnTo>
                <a:lnTo>
                  <a:pt x="29864" y="9577"/>
                </a:lnTo>
                <a:lnTo>
                  <a:pt x="29879" y="9538"/>
                </a:lnTo>
                <a:lnTo>
                  <a:pt x="29893" y="9501"/>
                </a:lnTo>
                <a:lnTo>
                  <a:pt x="29906" y="9462"/>
                </a:lnTo>
                <a:lnTo>
                  <a:pt x="29918" y="9424"/>
                </a:lnTo>
                <a:lnTo>
                  <a:pt x="29931" y="9384"/>
                </a:lnTo>
                <a:lnTo>
                  <a:pt x="29942" y="9346"/>
                </a:lnTo>
                <a:lnTo>
                  <a:pt x="29953" y="9306"/>
                </a:lnTo>
                <a:lnTo>
                  <a:pt x="29962" y="9267"/>
                </a:lnTo>
                <a:lnTo>
                  <a:pt x="29971" y="9227"/>
                </a:lnTo>
                <a:lnTo>
                  <a:pt x="29980" y="9188"/>
                </a:lnTo>
                <a:lnTo>
                  <a:pt x="29988" y="9147"/>
                </a:lnTo>
                <a:lnTo>
                  <a:pt x="29994" y="9108"/>
                </a:lnTo>
                <a:lnTo>
                  <a:pt x="30001" y="9068"/>
                </a:lnTo>
                <a:lnTo>
                  <a:pt x="30006" y="9027"/>
                </a:lnTo>
                <a:lnTo>
                  <a:pt x="30011" y="8988"/>
                </a:lnTo>
                <a:lnTo>
                  <a:pt x="30015" y="8947"/>
                </a:lnTo>
                <a:lnTo>
                  <a:pt x="30018" y="8908"/>
                </a:lnTo>
                <a:lnTo>
                  <a:pt x="30020" y="8867"/>
                </a:lnTo>
                <a:lnTo>
                  <a:pt x="30021" y="8827"/>
                </a:lnTo>
                <a:lnTo>
                  <a:pt x="30023" y="8787"/>
                </a:lnTo>
                <a:lnTo>
                  <a:pt x="30023" y="8747"/>
                </a:lnTo>
                <a:lnTo>
                  <a:pt x="30021" y="8707"/>
                </a:lnTo>
                <a:lnTo>
                  <a:pt x="30019" y="8667"/>
                </a:lnTo>
                <a:lnTo>
                  <a:pt x="30017" y="8628"/>
                </a:lnTo>
                <a:lnTo>
                  <a:pt x="30013" y="8588"/>
                </a:lnTo>
                <a:lnTo>
                  <a:pt x="30009" y="8549"/>
                </a:lnTo>
                <a:lnTo>
                  <a:pt x="30004" y="8509"/>
                </a:lnTo>
                <a:lnTo>
                  <a:pt x="29998" y="8471"/>
                </a:lnTo>
                <a:lnTo>
                  <a:pt x="29990" y="8432"/>
                </a:lnTo>
                <a:lnTo>
                  <a:pt x="29982" y="8394"/>
                </a:lnTo>
                <a:lnTo>
                  <a:pt x="29974" y="8355"/>
                </a:lnTo>
                <a:lnTo>
                  <a:pt x="29963" y="8317"/>
                </a:lnTo>
                <a:lnTo>
                  <a:pt x="29953" y="8279"/>
                </a:lnTo>
                <a:lnTo>
                  <a:pt x="29941" y="8242"/>
                </a:lnTo>
                <a:lnTo>
                  <a:pt x="29928" y="8204"/>
                </a:lnTo>
                <a:lnTo>
                  <a:pt x="29914" y="8168"/>
                </a:lnTo>
                <a:lnTo>
                  <a:pt x="29900" y="8130"/>
                </a:lnTo>
                <a:lnTo>
                  <a:pt x="29884" y="8095"/>
                </a:lnTo>
                <a:lnTo>
                  <a:pt x="29867" y="8058"/>
                </a:lnTo>
                <a:lnTo>
                  <a:pt x="29850" y="8023"/>
                </a:lnTo>
                <a:lnTo>
                  <a:pt x="29831" y="7989"/>
                </a:lnTo>
                <a:lnTo>
                  <a:pt x="29811" y="7954"/>
                </a:lnTo>
                <a:lnTo>
                  <a:pt x="29790" y="7920"/>
                </a:lnTo>
                <a:lnTo>
                  <a:pt x="29767" y="7887"/>
                </a:lnTo>
                <a:lnTo>
                  <a:pt x="29745" y="7853"/>
                </a:lnTo>
                <a:lnTo>
                  <a:pt x="29721" y="7821"/>
                </a:lnTo>
                <a:lnTo>
                  <a:pt x="29696" y="7789"/>
                </a:lnTo>
                <a:lnTo>
                  <a:pt x="29670" y="7758"/>
                </a:lnTo>
                <a:lnTo>
                  <a:pt x="29643" y="7726"/>
                </a:lnTo>
                <a:lnTo>
                  <a:pt x="29613" y="7696"/>
                </a:lnTo>
                <a:lnTo>
                  <a:pt x="29584" y="7666"/>
                </a:lnTo>
                <a:lnTo>
                  <a:pt x="29553" y="7637"/>
                </a:lnTo>
                <a:lnTo>
                  <a:pt x="29522" y="7609"/>
                </a:lnTo>
                <a:lnTo>
                  <a:pt x="29488" y="7581"/>
                </a:lnTo>
                <a:lnTo>
                  <a:pt x="29454" y="7554"/>
                </a:lnTo>
                <a:lnTo>
                  <a:pt x="29417" y="7517"/>
                </a:lnTo>
                <a:lnTo>
                  <a:pt x="29384" y="7487"/>
                </a:lnTo>
                <a:lnTo>
                  <a:pt x="29355" y="7461"/>
                </a:lnTo>
                <a:lnTo>
                  <a:pt x="29331" y="7439"/>
                </a:lnTo>
                <a:lnTo>
                  <a:pt x="29297" y="7412"/>
                </a:lnTo>
                <a:lnTo>
                  <a:pt x="29285" y="7403"/>
                </a:lnTo>
                <a:close/>
              </a:path>
            </a:pathLst>
          </a:custGeom>
          <a:solidFill>
            <a:srgbClr val="D8E6F5"/>
          </a:solidFill>
          <a:ln w="38100">
            <a:solidFill>
              <a:schemeClr val="bg1"/>
            </a:solidFill>
            <a:round/>
            <a:headEnd/>
            <a:tailEnd/>
          </a:ln>
          <a:effectLst>
            <a:outerShdw blurRad="50800" dist="38100" dir="2700000" algn="tl" rotWithShape="0">
              <a:prstClr val="black">
                <a:alpha val="40000"/>
              </a:prstClr>
            </a:outerShdw>
          </a:effectLst>
        </p:spPr>
        <p:txBody>
          <a:bodyPr rIns="252000" anchor="ctr">
            <a:normAutofit/>
          </a:bodyPr>
          <a:lstStyle/>
          <a:p>
            <a:pPr>
              <a:defRPr/>
            </a:pPr>
            <a:endParaRPr lang="zh-CN" altLang="en-US" sz="3200" b="1" dirty="0">
              <a:solidFill>
                <a:schemeClr val="accent6">
                  <a:lumMod val="50000"/>
                </a:schemeClr>
              </a:solidFill>
              <a:latin typeface="UTM Avo" panose="02040603050506020204" pitchFamily="18" charset="0"/>
              <a:ea typeface="微软雅黑" panose="020B0503020204020204" pitchFamily="34" charset="-122"/>
              <a:cs typeface="+mn-ea"/>
              <a:sym typeface="+mn-lt"/>
            </a:endParaRPr>
          </a:p>
        </p:txBody>
      </p:sp>
      <p:sp>
        <p:nvSpPr>
          <p:cNvPr id="20" name="TextBox 19">
            <a:extLst>
              <a:ext uri="{FF2B5EF4-FFF2-40B4-BE49-F238E27FC236}">
                <a16:creationId xmlns:a16="http://schemas.microsoft.com/office/drawing/2014/main" id="{E472E0DA-7211-474D-B23B-5C3D6229473C}"/>
              </a:ext>
            </a:extLst>
          </p:cNvPr>
          <p:cNvSpPr txBox="1"/>
          <p:nvPr/>
        </p:nvSpPr>
        <p:spPr>
          <a:xfrm>
            <a:off x="755965" y="2031232"/>
            <a:ext cx="3432875" cy="769441"/>
          </a:xfrm>
          <a:prstGeom prst="rect">
            <a:avLst/>
          </a:prstGeom>
          <a:noFill/>
        </p:spPr>
        <p:txBody>
          <a:bodyPr wrap="square">
            <a:spAutoFit/>
          </a:bodyPr>
          <a:lstStyle/>
          <a:p>
            <a:pPr>
              <a:defRPr/>
            </a:pPr>
            <a:r>
              <a:rPr lang="en-US" altLang="zh-CN" sz="4400" b="1" dirty="0">
                <a:solidFill>
                  <a:schemeClr val="accent6">
                    <a:lumMod val="50000"/>
                  </a:schemeClr>
                </a:solidFill>
                <a:latin typeface="UTM Avo" panose="02040603050506020204" pitchFamily="18" charset="0"/>
                <a:ea typeface="微软雅黑" panose="020B0503020204020204" pitchFamily="34" charset="-122"/>
                <a:cs typeface="+mn-ea"/>
                <a:sym typeface="+mn-lt"/>
              </a:rPr>
              <a:t>Bài 2: </a:t>
            </a:r>
            <a:r>
              <a:rPr lang="en-US" altLang="zh-CN" sz="4400" b="1" dirty="0" err="1">
                <a:solidFill>
                  <a:schemeClr val="accent6">
                    <a:lumMod val="50000"/>
                  </a:schemeClr>
                </a:solidFill>
                <a:latin typeface="UTM Avo" panose="02040603050506020204" pitchFamily="18" charset="0"/>
                <a:ea typeface="微软雅黑" panose="020B0503020204020204" pitchFamily="34" charset="-122"/>
                <a:cs typeface="+mn-ea"/>
                <a:sym typeface="+mn-lt"/>
              </a:rPr>
              <a:t>Tính</a:t>
            </a:r>
            <a:endParaRPr lang="zh-CN" altLang="en-US" sz="4400" b="1" dirty="0">
              <a:solidFill>
                <a:schemeClr val="accent6">
                  <a:lumMod val="50000"/>
                </a:schemeClr>
              </a:solidFill>
              <a:latin typeface="UTM Avo" panose="02040603050506020204" pitchFamily="18" charset="0"/>
              <a:ea typeface="微软雅黑" panose="020B0503020204020204" pitchFamily="34" charset="-122"/>
              <a:cs typeface="+mn-ea"/>
              <a:sym typeface="+mn-lt"/>
            </a:endParaRPr>
          </a:p>
        </p:txBody>
      </p:sp>
    </p:spTree>
    <p:extLst>
      <p:ext uri="{BB962C8B-B14F-4D97-AF65-F5344CB8AC3E}">
        <p14:creationId xmlns:p14="http://schemas.microsoft.com/office/powerpoint/2010/main" val="3014005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wipe(down)">
                                      <p:cBhvr>
                                        <p:cTn id="14" dur="500"/>
                                        <p:tgtEl>
                                          <p:spTgt spid="13"/>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down)">
                                      <p:cBhvr>
                                        <p:cTn id="20" dur="500"/>
                                        <p:tgtEl>
                                          <p:spTgt spid="16"/>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down)">
                                      <p:cBhvr>
                                        <p:cTn id="23" dur="500"/>
                                        <p:tgtEl>
                                          <p:spTgt spid="15"/>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down)">
                                      <p:cBhvr>
                                        <p:cTn id="26" dur="500"/>
                                        <p:tgtEl>
                                          <p:spTgt spid="17"/>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wipe(down)">
                                      <p:cBhvr>
                                        <p:cTn id="2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16" grpId="0"/>
      <p:bldP spid="17" grpId="0"/>
      <p:bldP spid="1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
          <p:cNvGrpSpPr>
            <a:grpSpLocks/>
          </p:cNvGrpSpPr>
          <p:nvPr/>
        </p:nvGrpSpPr>
        <p:grpSpPr bwMode="auto">
          <a:xfrm>
            <a:off x="914400" y="73025"/>
            <a:ext cx="10769600" cy="590550"/>
            <a:chOff x="685800" y="304800"/>
            <a:chExt cx="8077200" cy="589981"/>
          </a:xfrm>
        </p:grpSpPr>
        <p:sp>
          <p:nvSpPr>
            <p:cNvPr id="3" name="Text Box 4"/>
            <p:cNvSpPr txBox="1">
              <a:spLocks noChangeArrowheads="1"/>
            </p:cNvSpPr>
            <p:nvPr/>
          </p:nvSpPr>
          <p:spPr bwMode="auto">
            <a:xfrm>
              <a:off x="685800" y="304800"/>
              <a:ext cx="8077200" cy="523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2800" b="1" dirty="0" err="1">
                  <a:solidFill>
                    <a:prstClr val="black"/>
                  </a:solidFill>
                  <a:latin typeface="Times New Roman" panose="02020603050405020304" pitchFamily="18" charset="0"/>
                  <a:cs typeface="Times New Roman" panose="02020603050405020304" pitchFamily="18" charset="0"/>
                </a:rPr>
                <a:t>Thứ</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sáu</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ngày</a:t>
              </a:r>
              <a:r>
                <a:rPr lang="en-US" altLang="en-US" sz="2800" b="1" dirty="0">
                  <a:solidFill>
                    <a:prstClr val="black"/>
                  </a:solidFill>
                  <a:latin typeface="Times New Roman" panose="02020603050405020304" pitchFamily="18" charset="0"/>
                  <a:cs typeface="Times New Roman" panose="02020603050405020304" pitchFamily="18" charset="0"/>
                </a:rPr>
                <a:t> 10 </a:t>
              </a:r>
              <a:r>
                <a:rPr lang="en-US" altLang="en-US" sz="2800" b="1" dirty="0" err="1">
                  <a:solidFill>
                    <a:prstClr val="black"/>
                  </a:solidFill>
                  <a:latin typeface="Times New Roman" panose="02020603050405020304" pitchFamily="18" charset="0"/>
                  <a:cs typeface="Times New Roman" panose="02020603050405020304" pitchFamily="18" charset="0"/>
                </a:rPr>
                <a:t>tháng</a:t>
              </a:r>
              <a:r>
                <a:rPr lang="en-US" altLang="en-US" sz="2800" b="1" dirty="0">
                  <a:solidFill>
                    <a:prstClr val="black"/>
                  </a:solidFill>
                  <a:latin typeface="Times New Roman" panose="02020603050405020304" pitchFamily="18" charset="0"/>
                  <a:cs typeface="Times New Roman" panose="02020603050405020304" pitchFamily="18" charset="0"/>
                </a:rPr>
                <a:t> 3  </a:t>
              </a:r>
              <a:r>
                <a:rPr lang="en-US" altLang="en-US" sz="2800" b="1" dirty="0" err="1">
                  <a:solidFill>
                    <a:prstClr val="black"/>
                  </a:solidFill>
                  <a:latin typeface="Times New Roman" panose="02020603050405020304" pitchFamily="18" charset="0"/>
                  <a:cs typeface="Times New Roman" panose="02020603050405020304" pitchFamily="18" charset="0"/>
                </a:rPr>
                <a:t>năm</a:t>
              </a:r>
              <a:r>
                <a:rPr lang="en-US" altLang="en-US" sz="2800" b="1" dirty="0">
                  <a:solidFill>
                    <a:prstClr val="black"/>
                  </a:solidFill>
                  <a:latin typeface="Times New Roman" panose="02020603050405020304" pitchFamily="18" charset="0"/>
                  <a:cs typeface="Times New Roman" panose="02020603050405020304" pitchFamily="18" charset="0"/>
                </a:rPr>
                <a:t> 2023</a:t>
              </a:r>
            </a:p>
          </p:txBody>
        </p:sp>
        <p:cxnSp>
          <p:nvCxnSpPr>
            <p:cNvPr id="4" name="Straight Connector 3"/>
            <p:cNvCxnSpPr/>
            <p:nvPr/>
          </p:nvCxnSpPr>
          <p:spPr>
            <a:xfrm>
              <a:off x="3827463" y="894781"/>
              <a:ext cx="1793875" cy="0"/>
            </a:xfrm>
            <a:prstGeom prst="line">
              <a:avLst/>
            </a:prstGeom>
            <a:ln w="19050">
              <a:solidFill>
                <a:srgbClr val="002060"/>
              </a:solidFill>
            </a:ln>
            <a:effectLst/>
          </p:spPr>
          <p:style>
            <a:lnRef idx="1">
              <a:schemeClr val="accent1"/>
            </a:lnRef>
            <a:fillRef idx="0">
              <a:schemeClr val="accent1"/>
            </a:fillRef>
            <a:effectRef idx="0">
              <a:schemeClr val="accent1"/>
            </a:effectRef>
            <a:fontRef idx="minor">
              <a:schemeClr val="tx1"/>
            </a:fontRef>
          </p:style>
        </p:cxnSp>
      </p:grpSp>
      <p:sp>
        <p:nvSpPr>
          <p:cNvPr id="5" name="Text Box 17"/>
          <p:cNvSpPr txBox="1">
            <a:spLocks noChangeArrowheads="1"/>
          </p:cNvSpPr>
          <p:nvPr/>
        </p:nvSpPr>
        <p:spPr bwMode="auto">
          <a:xfrm>
            <a:off x="5384801" y="645270"/>
            <a:ext cx="374226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50000"/>
              </a:spcBef>
              <a:buFontTx/>
              <a:buNone/>
            </a:pPr>
            <a:r>
              <a:rPr lang="en-US" altLang="en-US" sz="2800" b="1" dirty="0" err="1">
                <a:solidFill>
                  <a:prstClr val="black"/>
                </a:solidFill>
                <a:latin typeface="Times New Roman" panose="02020603050405020304" pitchFamily="18" charset="0"/>
                <a:cs typeface="Times New Roman" panose="02020603050405020304" pitchFamily="18" charset="0"/>
              </a:rPr>
              <a:t>Toán</a:t>
            </a:r>
            <a:endParaRPr lang="en-US" altLang="en-US" sz="2800" b="1" dirty="0">
              <a:solidFill>
                <a:prstClr val="black"/>
              </a:solidFill>
              <a:latin typeface="Times New Roman" panose="02020603050405020304" pitchFamily="18" charset="0"/>
              <a:cs typeface="Times New Roman" panose="02020603050405020304" pitchFamily="18" charset="0"/>
            </a:endParaRPr>
          </a:p>
        </p:txBody>
      </p:sp>
      <p:sp>
        <p:nvSpPr>
          <p:cNvPr id="6" name="Text Box 17"/>
          <p:cNvSpPr txBox="1">
            <a:spLocks noChangeArrowheads="1"/>
          </p:cNvSpPr>
          <p:nvPr/>
        </p:nvSpPr>
        <p:spPr bwMode="auto">
          <a:xfrm>
            <a:off x="4229764" y="1130227"/>
            <a:ext cx="686341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50000"/>
              </a:spcBef>
              <a:buFontTx/>
              <a:buNone/>
            </a:pPr>
            <a:r>
              <a:rPr lang="en-US" altLang="en-US" sz="3000" b="1" dirty="0" err="1">
                <a:solidFill>
                  <a:srgbClr val="FF0000"/>
                </a:solidFill>
                <a:latin typeface="Times New Roman" panose="02020603050405020304" pitchFamily="18" charset="0"/>
                <a:cs typeface="Times New Roman" panose="02020603050405020304" pitchFamily="18" charset="0"/>
              </a:rPr>
              <a:t>Phép</a:t>
            </a:r>
            <a:r>
              <a:rPr lang="en-US" altLang="en-US" sz="3000" b="1" dirty="0">
                <a:solidFill>
                  <a:srgbClr val="FF0000"/>
                </a:solidFill>
                <a:latin typeface="Times New Roman" panose="02020603050405020304" pitchFamily="18" charset="0"/>
                <a:cs typeface="Times New Roman" panose="02020603050405020304" pitchFamily="18" charset="0"/>
              </a:rPr>
              <a:t> chia </a:t>
            </a:r>
            <a:r>
              <a:rPr lang="en-US" altLang="en-US" sz="3000" b="1" dirty="0" err="1">
                <a:solidFill>
                  <a:srgbClr val="FF0000"/>
                </a:solidFill>
                <a:latin typeface="Times New Roman" panose="02020603050405020304" pitchFamily="18" charset="0"/>
                <a:cs typeface="Times New Roman" panose="02020603050405020304" pitchFamily="18" charset="0"/>
              </a:rPr>
              <a:t>phân</a:t>
            </a:r>
            <a:r>
              <a:rPr lang="en-US" altLang="en-US" sz="3000" b="1" dirty="0">
                <a:solidFill>
                  <a:srgbClr val="FF0000"/>
                </a:solidFill>
                <a:latin typeface="Times New Roman" panose="02020603050405020304" pitchFamily="18" charset="0"/>
                <a:cs typeface="Times New Roman" panose="02020603050405020304" pitchFamily="18" charset="0"/>
              </a:rPr>
              <a:t> </a:t>
            </a:r>
            <a:r>
              <a:rPr lang="en-US" altLang="en-US" sz="3000" b="1" dirty="0" err="1">
                <a:solidFill>
                  <a:srgbClr val="FF0000"/>
                </a:solidFill>
                <a:latin typeface="Times New Roman" panose="02020603050405020304" pitchFamily="18" charset="0"/>
                <a:cs typeface="Times New Roman" panose="02020603050405020304" pitchFamily="18" charset="0"/>
              </a:rPr>
              <a:t>số</a:t>
            </a:r>
            <a:endParaRPr lang="en-US" altLang="en-US" sz="3000" b="1" dirty="0">
              <a:solidFill>
                <a:srgbClr val="FF0000"/>
              </a:solidFill>
              <a:latin typeface="Times New Roman" panose="02020603050405020304" pitchFamily="18" charset="0"/>
              <a:cs typeface="Times New Roman" panose="02020603050405020304" pitchFamily="18" charset="0"/>
            </a:endParaRPr>
          </a:p>
        </p:txBody>
      </p:sp>
      <p:pic>
        <p:nvPicPr>
          <p:cNvPr id="40" name="图片 7" descr="6"/>
          <p:cNvPicPr>
            <a:picLocks noChangeAspect="1"/>
          </p:cNvPicPr>
          <p:nvPr/>
        </p:nvPicPr>
        <p:blipFill>
          <a:blip r:embed="rId3"/>
          <a:srcRect r="74368"/>
          <a:stretch>
            <a:fillRect/>
          </a:stretch>
        </p:blipFill>
        <p:spPr>
          <a:xfrm>
            <a:off x="-3805" y="4604385"/>
            <a:ext cx="1602105" cy="2278380"/>
          </a:xfrm>
          <a:prstGeom prst="rect">
            <a:avLst/>
          </a:prstGeom>
        </p:spPr>
      </p:pic>
      <p:pic>
        <p:nvPicPr>
          <p:cNvPr id="41" name="图片 8" descr="6"/>
          <p:cNvPicPr>
            <a:picLocks noChangeAspect="1"/>
          </p:cNvPicPr>
          <p:nvPr/>
        </p:nvPicPr>
        <p:blipFill>
          <a:blip r:embed="rId3"/>
          <a:srcRect l="47449" t="21697"/>
          <a:stretch>
            <a:fillRect/>
          </a:stretch>
        </p:blipFill>
        <p:spPr>
          <a:xfrm>
            <a:off x="9053201" y="5132705"/>
            <a:ext cx="3137535" cy="1704340"/>
          </a:xfrm>
          <a:prstGeom prst="rect">
            <a:avLst/>
          </a:prstGeom>
        </p:spPr>
      </p:pic>
      <p:sp>
        <p:nvSpPr>
          <p:cNvPr id="42" name="矩形 13">
            <a:extLst>
              <a:ext uri="{FF2B5EF4-FFF2-40B4-BE49-F238E27FC236}">
                <a16:creationId xmlns:a16="http://schemas.microsoft.com/office/drawing/2014/main" id="{16BC682C-430E-4A2E-8FBC-9146623E9995}"/>
              </a:ext>
            </a:extLst>
          </p:cNvPr>
          <p:cNvSpPr/>
          <p:nvPr/>
        </p:nvSpPr>
        <p:spPr>
          <a:xfrm>
            <a:off x="1597709" y="420924"/>
            <a:ext cx="2952907" cy="1107996"/>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defRPr/>
            </a:pPr>
            <a:endParaRPr lang="zh-CN" altLang="en-US" sz="4400" b="1" spc="300" dirty="0">
              <a:solidFill>
                <a:schemeClr val="bg1"/>
              </a:solidFill>
              <a:latin typeface="微软雅黑" panose="020B0503020204020204" pitchFamily="34" charset="-122"/>
              <a:ea typeface="微软雅黑" panose="020B0503020204020204" pitchFamily="34" charset="-122"/>
              <a:sym typeface="微软雅黑" panose="020B0503020204020204" charset="-122"/>
            </a:endParaRPr>
          </a:p>
        </p:txBody>
      </p:sp>
      <p:sp>
        <p:nvSpPr>
          <p:cNvPr id="43" name="MH_SubTitle_1">
            <a:extLst>
              <a:ext uri="{FF2B5EF4-FFF2-40B4-BE49-F238E27FC236}">
                <a16:creationId xmlns:a16="http://schemas.microsoft.com/office/drawing/2014/main" id="{0097F5DC-77C0-4B0E-9C56-84DA669C19B7}"/>
              </a:ext>
            </a:extLst>
          </p:cNvPr>
          <p:cNvSpPr>
            <a:spLocks/>
          </p:cNvSpPr>
          <p:nvPr>
            <p:custDataLst>
              <p:tags r:id="rId1"/>
            </p:custDataLst>
          </p:nvPr>
        </p:nvSpPr>
        <p:spPr bwMode="auto">
          <a:xfrm>
            <a:off x="409481" y="1809203"/>
            <a:ext cx="4815895" cy="1213509"/>
          </a:xfrm>
          <a:custGeom>
            <a:avLst/>
            <a:gdLst>
              <a:gd name="T0" fmla="*/ 2147483646 w 30720"/>
              <a:gd name="T1" fmla="*/ 2147483646 h 11496"/>
              <a:gd name="T2" fmla="*/ 2147483646 w 30720"/>
              <a:gd name="T3" fmla="*/ 2147483646 h 11496"/>
              <a:gd name="T4" fmla="*/ 2147483646 w 30720"/>
              <a:gd name="T5" fmla="*/ 2147483646 h 11496"/>
              <a:gd name="T6" fmla="*/ 2147483646 w 30720"/>
              <a:gd name="T7" fmla="*/ 2147483646 h 11496"/>
              <a:gd name="T8" fmla="*/ 2147483646 w 30720"/>
              <a:gd name="T9" fmla="*/ 2147483646 h 11496"/>
              <a:gd name="T10" fmla="*/ 2147483646 w 30720"/>
              <a:gd name="T11" fmla="*/ 2147483646 h 11496"/>
              <a:gd name="T12" fmla="*/ 2147483646 w 30720"/>
              <a:gd name="T13" fmla="*/ 2147483646 h 11496"/>
              <a:gd name="T14" fmla="*/ 2147483646 w 30720"/>
              <a:gd name="T15" fmla="*/ 2147483646 h 11496"/>
              <a:gd name="T16" fmla="*/ 2147483646 w 30720"/>
              <a:gd name="T17" fmla="*/ 2147483646 h 11496"/>
              <a:gd name="T18" fmla="*/ 2147483646 w 30720"/>
              <a:gd name="T19" fmla="*/ 2147483646 h 11496"/>
              <a:gd name="T20" fmla="*/ 2147483646 w 30720"/>
              <a:gd name="T21" fmla="*/ 2147483646 h 11496"/>
              <a:gd name="T22" fmla="*/ 2147483646 w 30720"/>
              <a:gd name="T23" fmla="*/ 2147483646 h 11496"/>
              <a:gd name="T24" fmla="*/ 2147483646 w 30720"/>
              <a:gd name="T25" fmla="*/ 2147483646 h 11496"/>
              <a:gd name="T26" fmla="*/ 2147483646 w 30720"/>
              <a:gd name="T27" fmla="*/ 2147483646 h 11496"/>
              <a:gd name="T28" fmla="*/ 2147483646 w 30720"/>
              <a:gd name="T29" fmla="*/ 2147483646 h 11496"/>
              <a:gd name="T30" fmla="*/ 2147483646 w 30720"/>
              <a:gd name="T31" fmla="*/ 2147483646 h 11496"/>
              <a:gd name="T32" fmla="*/ 2147483646 w 30720"/>
              <a:gd name="T33" fmla="*/ 2147483646 h 11496"/>
              <a:gd name="T34" fmla="*/ 2147483646 w 30720"/>
              <a:gd name="T35" fmla="*/ 2147483646 h 11496"/>
              <a:gd name="T36" fmla="*/ 2147483646 w 30720"/>
              <a:gd name="T37" fmla="*/ 2147483646 h 11496"/>
              <a:gd name="T38" fmla="*/ 2147483646 w 30720"/>
              <a:gd name="T39" fmla="*/ 2147483646 h 11496"/>
              <a:gd name="T40" fmla="*/ 2147483646 w 30720"/>
              <a:gd name="T41" fmla="*/ 2147483646 h 11496"/>
              <a:gd name="T42" fmla="*/ 2147483646 w 30720"/>
              <a:gd name="T43" fmla="*/ 2147483646 h 11496"/>
              <a:gd name="T44" fmla="*/ 2147483646 w 30720"/>
              <a:gd name="T45" fmla="*/ 2147483646 h 11496"/>
              <a:gd name="T46" fmla="*/ 2147483646 w 30720"/>
              <a:gd name="T47" fmla="*/ 2147483646 h 11496"/>
              <a:gd name="T48" fmla="*/ 2147483646 w 30720"/>
              <a:gd name="T49" fmla="*/ 2147483646 h 11496"/>
              <a:gd name="T50" fmla="*/ 2147483646 w 30720"/>
              <a:gd name="T51" fmla="*/ 2147483646 h 11496"/>
              <a:gd name="T52" fmla="*/ 2147483646 w 30720"/>
              <a:gd name="T53" fmla="*/ 2147483646 h 11496"/>
              <a:gd name="T54" fmla="*/ 2147483646 w 30720"/>
              <a:gd name="T55" fmla="*/ 2147483646 h 11496"/>
              <a:gd name="T56" fmla="*/ 2147483646 w 30720"/>
              <a:gd name="T57" fmla="*/ 2147483646 h 11496"/>
              <a:gd name="T58" fmla="*/ 2147483646 w 30720"/>
              <a:gd name="T59" fmla="*/ 2147483646 h 11496"/>
              <a:gd name="T60" fmla="*/ 2147483646 w 30720"/>
              <a:gd name="T61" fmla="*/ 2147483646 h 11496"/>
              <a:gd name="T62" fmla="*/ 2147483646 w 30720"/>
              <a:gd name="T63" fmla="*/ 2147483646 h 11496"/>
              <a:gd name="T64" fmla="*/ 2147483646 w 30720"/>
              <a:gd name="T65" fmla="*/ 2147483646 h 11496"/>
              <a:gd name="T66" fmla="*/ 2147483646 w 30720"/>
              <a:gd name="T67" fmla="*/ 2147483646 h 11496"/>
              <a:gd name="T68" fmla="*/ 2147483646 w 30720"/>
              <a:gd name="T69" fmla="*/ 2147483646 h 11496"/>
              <a:gd name="T70" fmla="*/ 2147483646 w 30720"/>
              <a:gd name="T71" fmla="*/ 2147483646 h 11496"/>
              <a:gd name="T72" fmla="*/ 2147483646 w 30720"/>
              <a:gd name="T73" fmla="*/ 2147483646 h 11496"/>
              <a:gd name="T74" fmla="*/ 2147483646 w 30720"/>
              <a:gd name="T75" fmla="*/ 2147483646 h 11496"/>
              <a:gd name="T76" fmla="*/ 2147483646 w 30720"/>
              <a:gd name="T77" fmla="*/ 2147483646 h 11496"/>
              <a:gd name="T78" fmla="*/ 2147483646 w 30720"/>
              <a:gd name="T79" fmla="*/ 2147483646 h 11496"/>
              <a:gd name="T80" fmla="*/ 2147483646 w 30720"/>
              <a:gd name="T81" fmla="*/ 2147483646 h 11496"/>
              <a:gd name="T82" fmla="*/ 2147483646 w 30720"/>
              <a:gd name="T83" fmla="*/ 2147483646 h 11496"/>
              <a:gd name="T84" fmla="*/ 2147483646 w 30720"/>
              <a:gd name="T85" fmla="*/ 2147483646 h 11496"/>
              <a:gd name="T86" fmla="*/ 2147483646 w 30720"/>
              <a:gd name="T87" fmla="*/ 2147483646 h 11496"/>
              <a:gd name="T88" fmla="*/ 2147483646 w 30720"/>
              <a:gd name="T89" fmla="*/ 2147483646 h 11496"/>
              <a:gd name="T90" fmla="*/ 2147483646 w 30720"/>
              <a:gd name="T91" fmla="*/ 2147483646 h 11496"/>
              <a:gd name="T92" fmla="*/ 2147483646 w 30720"/>
              <a:gd name="T93" fmla="*/ 2147483646 h 11496"/>
              <a:gd name="T94" fmla="*/ 2147483646 w 30720"/>
              <a:gd name="T95" fmla="*/ 2147483646 h 11496"/>
              <a:gd name="T96" fmla="*/ 2147483646 w 30720"/>
              <a:gd name="T97" fmla="*/ 2147483646 h 11496"/>
              <a:gd name="T98" fmla="*/ 2147483646 w 30720"/>
              <a:gd name="T99" fmla="*/ 2147483646 h 11496"/>
              <a:gd name="T100" fmla="*/ 2147483646 w 30720"/>
              <a:gd name="T101" fmla="*/ 2147483646 h 11496"/>
              <a:gd name="T102" fmla="*/ 2147483646 w 30720"/>
              <a:gd name="T103" fmla="*/ 2147483646 h 11496"/>
              <a:gd name="T104" fmla="*/ 2147483646 w 30720"/>
              <a:gd name="T105" fmla="*/ 2147483646 h 11496"/>
              <a:gd name="T106" fmla="*/ 2147483646 w 30720"/>
              <a:gd name="T107" fmla="*/ 2147483646 h 11496"/>
              <a:gd name="T108" fmla="*/ 2147483646 w 30720"/>
              <a:gd name="T109" fmla="*/ 2147483646 h 11496"/>
              <a:gd name="T110" fmla="*/ 2147483646 w 30720"/>
              <a:gd name="T111" fmla="*/ 2147483646 h 11496"/>
              <a:gd name="T112" fmla="*/ 2147483646 w 30720"/>
              <a:gd name="T113" fmla="*/ 2147483646 h 11496"/>
              <a:gd name="T114" fmla="*/ 2147483646 w 30720"/>
              <a:gd name="T115" fmla="*/ 2147483646 h 11496"/>
              <a:gd name="T116" fmla="*/ 2147483646 w 30720"/>
              <a:gd name="T117" fmla="*/ 2147483646 h 11496"/>
              <a:gd name="T118" fmla="*/ 2147483646 w 30720"/>
              <a:gd name="T119" fmla="*/ 2147483646 h 11496"/>
              <a:gd name="T120" fmla="*/ 2147483646 w 30720"/>
              <a:gd name="T121" fmla="*/ 2147483646 h 11496"/>
              <a:gd name="T122" fmla="*/ 2147483646 w 30720"/>
              <a:gd name="T123" fmla="*/ 2147483646 h 11496"/>
              <a:gd name="T124" fmla="*/ 2147483646 w 30720"/>
              <a:gd name="T125" fmla="*/ 2147483646 h 1149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0720" h="11496">
                <a:moveTo>
                  <a:pt x="29285" y="7403"/>
                </a:moveTo>
                <a:lnTo>
                  <a:pt x="29285" y="7403"/>
                </a:lnTo>
                <a:lnTo>
                  <a:pt x="29232" y="7379"/>
                </a:lnTo>
                <a:lnTo>
                  <a:pt x="29180" y="7357"/>
                </a:lnTo>
                <a:lnTo>
                  <a:pt x="29127" y="7336"/>
                </a:lnTo>
                <a:lnTo>
                  <a:pt x="29073" y="7316"/>
                </a:lnTo>
                <a:lnTo>
                  <a:pt x="29020" y="7298"/>
                </a:lnTo>
                <a:lnTo>
                  <a:pt x="28966" y="7280"/>
                </a:lnTo>
                <a:lnTo>
                  <a:pt x="28913" y="7264"/>
                </a:lnTo>
                <a:lnTo>
                  <a:pt x="28859" y="7251"/>
                </a:lnTo>
                <a:lnTo>
                  <a:pt x="28804" y="7237"/>
                </a:lnTo>
                <a:lnTo>
                  <a:pt x="28750" y="7226"/>
                </a:lnTo>
                <a:lnTo>
                  <a:pt x="28697" y="7216"/>
                </a:lnTo>
                <a:lnTo>
                  <a:pt x="28643" y="7208"/>
                </a:lnTo>
                <a:lnTo>
                  <a:pt x="28589" y="7202"/>
                </a:lnTo>
                <a:lnTo>
                  <a:pt x="28535" y="7198"/>
                </a:lnTo>
                <a:lnTo>
                  <a:pt x="28482" y="7195"/>
                </a:lnTo>
                <a:lnTo>
                  <a:pt x="28429" y="7194"/>
                </a:lnTo>
                <a:lnTo>
                  <a:pt x="28376" y="7194"/>
                </a:lnTo>
                <a:lnTo>
                  <a:pt x="28322" y="7197"/>
                </a:lnTo>
                <a:lnTo>
                  <a:pt x="28269" y="7201"/>
                </a:lnTo>
                <a:lnTo>
                  <a:pt x="28217" y="7207"/>
                </a:lnTo>
                <a:lnTo>
                  <a:pt x="28165" y="7215"/>
                </a:lnTo>
                <a:lnTo>
                  <a:pt x="28113" y="7226"/>
                </a:lnTo>
                <a:lnTo>
                  <a:pt x="28062" y="7238"/>
                </a:lnTo>
                <a:lnTo>
                  <a:pt x="28011" y="7253"/>
                </a:lnTo>
                <a:lnTo>
                  <a:pt x="27960" y="7270"/>
                </a:lnTo>
                <a:lnTo>
                  <a:pt x="27910" y="7289"/>
                </a:lnTo>
                <a:lnTo>
                  <a:pt x="27861" y="7310"/>
                </a:lnTo>
                <a:lnTo>
                  <a:pt x="27812" y="7334"/>
                </a:lnTo>
                <a:lnTo>
                  <a:pt x="27763" y="7360"/>
                </a:lnTo>
                <a:lnTo>
                  <a:pt x="27717" y="7388"/>
                </a:lnTo>
                <a:lnTo>
                  <a:pt x="27670" y="7418"/>
                </a:lnTo>
                <a:lnTo>
                  <a:pt x="27623" y="7452"/>
                </a:lnTo>
                <a:lnTo>
                  <a:pt x="27600" y="7473"/>
                </a:lnTo>
                <a:lnTo>
                  <a:pt x="27578" y="7494"/>
                </a:lnTo>
                <a:lnTo>
                  <a:pt x="27556" y="7516"/>
                </a:lnTo>
                <a:lnTo>
                  <a:pt x="27535" y="7539"/>
                </a:lnTo>
                <a:lnTo>
                  <a:pt x="27515" y="7562"/>
                </a:lnTo>
                <a:lnTo>
                  <a:pt x="27495" y="7586"/>
                </a:lnTo>
                <a:lnTo>
                  <a:pt x="27476" y="7611"/>
                </a:lnTo>
                <a:lnTo>
                  <a:pt x="27457" y="7636"/>
                </a:lnTo>
                <a:lnTo>
                  <a:pt x="27440" y="7662"/>
                </a:lnTo>
                <a:lnTo>
                  <a:pt x="27422" y="7689"/>
                </a:lnTo>
                <a:lnTo>
                  <a:pt x="27405" y="7716"/>
                </a:lnTo>
                <a:lnTo>
                  <a:pt x="27390" y="7743"/>
                </a:lnTo>
                <a:lnTo>
                  <a:pt x="27374" y="7771"/>
                </a:lnTo>
                <a:lnTo>
                  <a:pt x="27360" y="7799"/>
                </a:lnTo>
                <a:lnTo>
                  <a:pt x="27345" y="7827"/>
                </a:lnTo>
                <a:lnTo>
                  <a:pt x="27332" y="7857"/>
                </a:lnTo>
                <a:lnTo>
                  <a:pt x="27319" y="7887"/>
                </a:lnTo>
                <a:lnTo>
                  <a:pt x="27307" y="7916"/>
                </a:lnTo>
                <a:lnTo>
                  <a:pt x="27296" y="7946"/>
                </a:lnTo>
                <a:lnTo>
                  <a:pt x="27286" y="7976"/>
                </a:lnTo>
                <a:lnTo>
                  <a:pt x="27276" y="8006"/>
                </a:lnTo>
                <a:lnTo>
                  <a:pt x="27268" y="8038"/>
                </a:lnTo>
                <a:lnTo>
                  <a:pt x="27260" y="8069"/>
                </a:lnTo>
                <a:lnTo>
                  <a:pt x="27252" y="8099"/>
                </a:lnTo>
                <a:lnTo>
                  <a:pt x="27246" y="8130"/>
                </a:lnTo>
                <a:lnTo>
                  <a:pt x="27241" y="8161"/>
                </a:lnTo>
                <a:lnTo>
                  <a:pt x="27236" y="8193"/>
                </a:lnTo>
                <a:lnTo>
                  <a:pt x="27231" y="8224"/>
                </a:lnTo>
                <a:lnTo>
                  <a:pt x="27228" y="8255"/>
                </a:lnTo>
                <a:lnTo>
                  <a:pt x="27226" y="8286"/>
                </a:lnTo>
                <a:lnTo>
                  <a:pt x="27225" y="8318"/>
                </a:lnTo>
                <a:lnTo>
                  <a:pt x="27224" y="8348"/>
                </a:lnTo>
                <a:lnTo>
                  <a:pt x="27225" y="8379"/>
                </a:lnTo>
                <a:lnTo>
                  <a:pt x="27226" y="8409"/>
                </a:lnTo>
                <a:lnTo>
                  <a:pt x="27228" y="8440"/>
                </a:lnTo>
                <a:lnTo>
                  <a:pt x="27231" y="8471"/>
                </a:lnTo>
                <a:lnTo>
                  <a:pt x="27236" y="8500"/>
                </a:lnTo>
                <a:lnTo>
                  <a:pt x="27241" y="8530"/>
                </a:lnTo>
                <a:lnTo>
                  <a:pt x="27247" y="8559"/>
                </a:lnTo>
                <a:lnTo>
                  <a:pt x="27254" y="8588"/>
                </a:lnTo>
                <a:lnTo>
                  <a:pt x="27263" y="8617"/>
                </a:lnTo>
                <a:lnTo>
                  <a:pt x="27271" y="8645"/>
                </a:lnTo>
                <a:lnTo>
                  <a:pt x="27281" y="8674"/>
                </a:lnTo>
                <a:lnTo>
                  <a:pt x="27293" y="8701"/>
                </a:lnTo>
                <a:lnTo>
                  <a:pt x="27304" y="8728"/>
                </a:lnTo>
                <a:lnTo>
                  <a:pt x="27318" y="8754"/>
                </a:lnTo>
                <a:lnTo>
                  <a:pt x="27331" y="8780"/>
                </a:lnTo>
                <a:lnTo>
                  <a:pt x="27347" y="8805"/>
                </a:lnTo>
                <a:lnTo>
                  <a:pt x="27364" y="8830"/>
                </a:lnTo>
                <a:lnTo>
                  <a:pt x="27381" y="8854"/>
                </a:lnTo>
                <a:lnTo>
                  <a:pt x="27399" y="8876"/>
                </a:lnTo>
                <a:lnTo>
                  <a:pt x="27419" y="8899"/>
                </a:lnTo>
                <a:lnTo>
                  <a:pt x="27440" y="8921"/>
                </a:lnTo>
                <a:lnTo>
                  <a:pt x="27462" y="8943"/>
                </a:lnTo>
                <a:lnTo>
                  <a:pt x="27484" y="8963"/>
                </a:lnTo>
                <a:lnTo>
                  <a:pt x="27509" y="8983"/>
                </a:lnTo>
                <a:lnTo>
                  <a:pt x="27534" y="9001"/>
                </a:lnTo>
                <a:lnTo>
                  <a:pt x="27560" y="9019"/>
                </a:lnTo>
                <a:lnTo>
                  <a:pt x="27589" y="9036"/>
                </a:lnTo>
                <a:lnTo>
                  <a:pt x="27618" y="9052"/>
                </a:lnTo>
                <a:lnTo>
                  <a:pt x="27648" y="9067"/>
                </a:lnTo>
                <a:lnTo>
                  <a:pt x="27679" y="9081"/>
                </a:lnTo>
                <a:lnTo>
                  <a:pt x="27711" y="9094"/>
                </a:lnTo>
                <a:lnTo>
                  <a:pt x="27746" y="9106"/>
                </a:lnTo>
                <a:lnTo>
                  <a:pt x="27734" y="9013"/>
                </a:lnTo>
                <a:lnTo>
                  <a:pt x="27730" y="8964"/>
                </a:lnTo>
                <a:lnTo>
                  <a:pt x="27727" y="8916"/>
                </a:lnTo>
                <a:lnTo>
                  <a:pt x="27724" y="8866"/>
                </a:lnTo>
                <a:lnTo>
                  <a:pt x="27722" y="8816"/>
                </a:lnTo>
                <a:lnTo>
                  <a:pt x="27721" y="8767"/>
                </a:lnTo>
                <a:lnTo>
                  <a:pt x="27721" y="8717"/>
                </a:lnTo>
                <a:lnTo>
                  <a:pt x="27722" y="8667"/>
                </a:lnTo>
                <a:lnTo>
                  <a:pt x="27725" y="8617"/>
                </a:lnTo>
                <a:lnTo>
                  <a:pt x="27729" y="8568"/>
                </a:lnTo>
                <a:lnTo>
                  <a:pt x="27734" y="8519"/>
                </a:lnTo>
                <a:lnTo>
                  <a:pt x="27743" y="8472"/>
                </a:lnTo>
                <a:lnTo>
                  <a:pt x="27752" y="8425"/>
                </a:lnTo>
                <a:lnTo>
                  <a:pt x="27763" y="8378"/>
                </a:lnTo>
                <a:lnTo>
                  <a:pt x="27776" y="8333"/>
                </a:lnTo>
                <a:lnTo>
                  <a:pt x="27783" y="8311"/>
                </a:lnTo>
                <a:lnTo>
                  <a:pt x="27792" y="8289"/>
                </a:lnTo>
                <a:lnTo>
                  <a:pt x="27800" y="8268"/>
                </a:lnTo>
                <a:lnTo>
                  <a:pt x="27809" y="8247"/>
                </a:lnTo>
                <a:lnTo>
                  <a:pt x="27820" y="8226"/>
                </a:lnTo>
                <a:lnTo>
                  <a:pt x="27829" y="8206"/>
                </a:lnTo>
                <a:lnTo>
                  <a:pt x="27840" y="8185"/>
                </a:lnTo>
                <a:lnTo>
                  <a:pt x="27852" y="8167"/>
                </a:lnTo>
                <a:lnTo>
                  <a:pt x="27864" y="8148"/>
                </a:lnTo>
                <a:lnTo>
                  <a:pt x="27877" y="8129"/>
                </a:lnTo>
                <a:lnTo>
                  <a:pt x="27890" y="8112"/>
                </a:lnTo>
                <a:lnTo>
                  <a:pt x="27905" y="8094"/>
                </a:lnTo>
                <a:lnTo>
                  <a:pt x="27921" y="8077"/>
                </a:lnTo>
                <a:lnTo>
                  <a:pt x="27936" y="8061"/>
                </a:lnTo>
                <a:lnTo>
                  <a:pt x="27953" y="8045"/>
                </a:lnTo>
                <a:lnTo>
                  <a:pt x="27970" y="8029"/>
                </a:lnTo>
                <a:lnTo>
                  <a:pt x="27987" y="8015"/>
                </a:lnTo>
                <a:lnTo>
                  <a:pt x="28006" y="8001"/>
                </a:lnTo>
                <a:lnTo>
                  <a:pt x="28026" y="7988"/>
                </a:lnTo>
                <a:lnTo>
                  <a:pt x="28047" y="7975"/>
                </a:lnTo>
                <a:lnTo>
                  <a:pt x="28067" y="7963"/>
                </a:lnTo>
                <a:lnTo>
                  <a:pt x="28089" y="7951"/>
                </a:lnTo>
                <a:lnTo>
                  <a:pt x="28112" y="7941"/>
                </a:lnTo>
                <a:lnTo>
                  <a:pt x="28136" y="7931"/>
                </a:lnTo>
                <a:lnTo>
                  <a:pt x="28160" y="7922"/>
                </a:lnTo>
                <a:lnTo>
                  <a:pt x="28186" y="7914"/>
                </a:lnTo>
                <a:lnTo>
                  <a:pt x="28212" y="7906"/>
                </a:lnTo>
                <a:lnTo>
                  <a:pt x="28240" y="7899"/>
                </a:lnTo>
                <a:lnTo>
                  <a:pt x="28268" y="7893"/>
                </a:lnTo>
                <a:lnTo>
                  <a:pt x="28298" y="7889"/>
                </a:lnTo>
                <a:lnTo>
                  <a:pt x="28328" y="7885"/>
                </a:lnTo>
                <a:lnTo>
                  <a:pt x="28358" y="7880"/>
                </a:lnTo>
                <a:lnTo>
                  <a:pt x="28384" y="7882"/>
                </a:lnTo>
                <a:lnTo>
                  <a:pt x="28410" y="7883"/>
                </a:lnTo>
                <a:lnTo>
                  <a:pt x="28435" y="7884"/>
                </a:lnTo>
                <a:lnTo>
                  <a:pt x="28460" y="7887"/>
                </a:lnTo>
                <a:lnTo>
                  <a:pt x="28485" y="7890"/>
                </a:lnTo>
                <a:lnTo>
                  <a:pt x="28510" y="7893"/>
                </a:lnTo>
                <a:lnTo>
                  <a:pt x="28535" y="7898"/>
                </a:lnTo>
                <a:lnTo>
                  <a:pt x="28559" y="7903"/>
                </a:lnTo>
                <a:lnTo>
                  <a:pt x="28583" y="7909"/>
                </a:lnTo>
                <a:lnTo>
                  <a:pt x="28607" y="7915"/>
                </a:lnTo>
                <a:lnTo>
                  <a:pt x="28630" y="7922"/>
                </a:lnTo>
                <a:lnTo>
                  <a:pt x="28654" y="7929"/>
                </a:lnTo>
                <a:lnTo>
                  <a:pt x="28676" y="7938"/>
                </a:lnTo>
                <a:lnTo>
                  <a:pt x="28699" y="7947"/>
                </a:lnTo>
                <a:lnTo>
                  <a:pt x="28721" y="7956"/>
                </a:lnTo>
                <a:lnTo>
                  <a:pt x="28743" y="7966"/>
                </a:lnTo>
                <a:lnTo>
                  <a:pt x="28765" y="7976"/>
                </a:lnTo>
                <a:lnTo>
                  <a:pt x="28787" y="7988"/>
                </a:lnTo>
                <a:lnTo>
                  <a:pt x="28808" y="7999"/>
                </a:lnTo>
                <a:lnTo>
                  <a:pt x="28828" y="8012"/>
                </a:lnTo>
                <a:lnTo>
                  <a:pt x="28869" y="8038"/>
                </a:lnTo>
                <a:lnTo>
                  <a:pt x="28908" y="8065"/>
                </a:lnTo>
                <a:lnTo>
                  <a:pt x="28945" y="8095"/>
                </a:lnTo>
                <a:lnTo>
                  <a:pt x="28981" y="8126"/>
                </a:lnTo>
                <a:lnTo>
                  <a:pt x="29016" y="8159"/>
                </a:lnTo>
                <a:lnTo>
                  <a:pt x="29048" y="8195"/>
                </a:lnTo>
                <a:lnTo>
                  <a:pt x="29078" y="8231"/>
                </a:lnTo>
                <a:lnTo>
                  <a:pt x="29107" y="8270"/>
                </a:lnTo>
                <a:lnTo>
                  <a:pt x="29134" y="8309"/>
                </a:lnTo>
                <a:lnTo>
                  <a:pt x="29159" y="8351"/>
                </a:lnTo>
                <a:lnTo>
                  <a:pt x="29182" y="8394"/>
                </a:lnTo>
                <a:lnTo>
                  <a:pt x="29202" y="8436"/>
                </a:lnTo>
                <a:lnTo>
                  <a:pt x="29221" y="8481"/>
                </a:lnTo>
                <a:lnTo>
                  <a:pt x="29229" y="8504"/>
                </a:lnTo>
                <a:lnTo>
                  <a:pt x="29238" y="8527"/>
                </a:lnTo>
                <a:lnTo>
                  <a:pt x="29245" y="8551"/>
                </a:lnTo>
                <a:lnTo>
                  <a:pt x="29251" y="8574"/>
                </a:lnTo>
                <a:lnTo>
                  <a:pt x="29257" y="8598"/>
                </a:lnTo>
                <a:lnTo>
                  <a:pt x="29263" y="8621"/>
                </a:lnTo>
                <a:lnTo>
                  <a:pt x="29268" y="8645"/>
                </a:lnTo>
                <a:lnTo>
                  <a:pt x="29272" y="8670"/>
                </a:lnTo>
                <a:lnTo>
                  <a:pt x="29275" y="8694"/>
                </a:lnTo>
                <a:lnTo>
                  <a:pt x="29278" y="8719"/>
                </a:lnTo>
                <a:lnTo>
                  <a:pt x="29280" y="8744"/>
                </a:lnTo>
                <a:lnTo>
                  <a:pt x="29282" y="8769"/>
                </a:lnTo>
                <a:lnTo>
                  <a:pt x="29283" y="8794"/>
                </a:lnTo>
                <a:lnTo>
                  <a:pt x="29283" y="8820"/>
                </a:lnTo>
                <a:lnTo>
                  <a:pt x="29283" y="8845"/>
                </a:lnTo>
                <a:lnTo>
                  <a:pt x="29282" y="8871"/>
                </a:lnTo>
                <a:lnTo>
                  <a:pt x="29280" y="8897"/>
                </a:lnTo>
                <a:lnTo>
                  <a:pt x="29278" y="8922"/>
                </a:lnTo>
                <a:lnTo>
                  <a:pt x="29271" y="8974"/>
                </a:lnTo>
                <a:lnTo>
                  <a:pt x="29262" y="9024"/>
                </a:lnTo>
                <a:lnTo>
                  <a:pt x="29251" y="9074"/>
                </a:lnTo>
                <a:lnTo>
                  <a:pt x="29238" y="9123"/>
                </a:lnTo>
                <a:lnTo>
                  <a:pt x="29223" y="9171"/>
                </a:lnTo>
                <a:lnTo>
                  <a:pt x="29206" y="9219"/>
                </a:lnTo>
                <a:lnTo>
                  <a:pt x="29188" y="9265"/>
                </a:lnTo>
                <a:lnTo>
                  <a:pt x="29167" y="9310"/>
                </a:lnTo>
                <a:lnTo>
                  <a:pt x="29144" y="9355"/>
                </a:lnTo>
                <a:lnTo>
                  <a:pt x="29120" y="9398"/>
                </a:lnTo>
                <a:lnTo>
                  <a:pt x="29094" y="9441"/>
                </a:lnTo>
                <a:lnTo>
                  <a:pt x="29067" y="9481"/>
                </a:lnTo>
                <a:lnTo>
                  <a:pt x="29038" y="9522"/>
                </a:lnTo>
                <a:lnTo>
                  <a:pt x="29006" y="9560"/>
                </a:lnTo>
                <a:lnTo>
                  <a:pt x="28974" y="9599"/>
                </a:lnTo>
                <a:lnTo>
                  <a:pt x="28941" y="9635"/>
                </a:lnTo>
                <a:lnTo>
                  <a:pt x="28905" y="9671"/>
                </a:lnTo>
                <a:lnTo>
                  <a:pt x="28869" y="9704"/>
                </a:lnTo>
                <a:lnTo>
                  <a:pt x="28831" y="9737"/>
                </a:lnTo>
                <a:lnTo>
                  <a:pt x="28792" y="9768"/>
                </a:lnTo>
                <a:lnTo>
                  <a:pt x="28751" y="9798"/>
                </a:lnTo>
                <a:lnTo>
                  <a:pt x="28710" y="9827"/>
                </a:lnTo>
                <a:lnTo>
                  <a:pt x="28666" y="9854"/>
                </a:lnTo>
                <a:lnTo>
                  <a:pt x="28622" y="9879"/>
                </a:lnTo>
                <a:lnTo>
                  <a:pt x="28578" y="9903"/>
                </a:lnTo>
                <a:lnTo>
                  <a:pt x="28532" y="9926"/>
                </a:lnTo>
                <a:lnTo>
                  <a:pt x="28484" y="9946"/>
                </a:lnTo>
                <a:lnTo>
                  <a:pt x="28436" y="9965"/>
                </a:lnTo>
                <a:lnTo>
                  <a:pt x="28387" y="9983"/>
                </a:lnTo>
                <a:lnTo>
                  <a:pt x="28337" y="9999"/>
                </a:lnTo>
                <a:lnTo>
                  <a:pt x="28287" y="10013"/>
                </a:lnTo>
                <a:lnTo>
                  <a:pt x="28236" y="10025"/>
                </a:lnTo>
                <a:lnTo>
                  <a:pt x="28189" y="10031"/>
                </a:lnTo>
                <a:lnTo>
                  <a:pt x="28143" y="10035"/>
                </a:lnTo>
                <a:lnTo>
                  <a:pt x="28098" y="10038"/>
                </a:lnTo>
                <a:lnTo>
                  <a:pt x="28052" y="10040"/>
                </a:lnTo>
                <a:lnTo>
                  <a:pt x="28006" y="10041"/>
                </a:lnTo>
                <a:lnTo>
                  <a:pt x="27960" y="10040"/>
                </a:lnTo>
                <a:lnTo>
                  <a:pt x="27915" y="10039"/>
                </a:lnTo>
                <a:lnTo>
                  <a:pt x="27870" y="10036"/>
                </a:lnTo>
                <a:lnTo>
                  <a:pt x="27825" y="10033"/>
                </a:lnTo>
                <a:lnTo>
                  <a:pt x="27780" y="10028"/>
                </a:lnTo>
                <a:lnTo>
                  <a:pt x="27735" y="10021"/>
                </a:lnTo>
                <a:lnTo>
                  <a:pt x="27691" y="10014"/>
                </a:lnTo>
                <a:lnTo>
                  <a:pt x="27647" y="10005"/>
                </a:lnTo>
                <a:lnTo>
                  <a:pt x="27602" y="9995"/>
                </a:lnTo>
                <a:lnTo>
                  <a:pt x="27559" y="9984"/>
                </a:lnTo>
                <a:lnTo>
                  <a:pt x="27516" y="9972"/>
                </a:lnTo>
                <a:lnTo>
                  <a:pt x="27473" y="9958"/>
                </a:lnTo>
                <a:lnTo>
                  <a:pt x="27430" y="9943"/>
                </a:lnTo>
                <a:lnTo>
                  <a:pt x="27388" y="9928"/>
                </a:lnTo>
                <a:lnTo>
                  <a:pt x="27346" y="9910"/>
                </a:lnTo>
                <a:lnTo>
                  <a:pt x="27305" y="9891"/>
                </a:lnTo>
                <a:lnTo>
                  <a:pt x="27265" y="9871"/>
                </a:lnTo>
                <a:lnTo>
                  <a:pt x="27224" y="9850"/>
                </a:lnTo>
                <a:lnTo>
                  <a:pt x="27185" y="9828"/>
                </a:lnTo>
                <a:lnTo>
                  <a:pt x="27145" y="9803"/>
                </a:lnTo>
                <a:lnTo>
                  <a:pt x="27107" y="9778"/>
                </a:lnTo>
                <a:lnTo>
                  <a:pt x="27068" y="9751"/>
                </a:lnTo>
                <a:lnTo>
                  <a:pt x="27031" y="9723"/>
                </a:lnTo>
                <a:lnTo>
                  <a:pt x="26994" y="9693"/>
                </a:lnTo>
                <a:lnTo>
                  <a:pt x="26958" y="9662"/>
                </a:lnTo>
                <a:lnTo>
                  <a:pt x="26922" y="9630"/>
                </a:lnTo>
                <a:lnTo>
                  <a:pt x="26888" y="9597"/>
                </a:lnTo>
                <a:lnTo>
                  <a:pt x="26854" y="9559"/>
                </a:lnTo>
                <a:lnTo>
                  <a:pt x="26821" y="9521"/>
                </a:lnTo>
                <a:lnTo>
                  <a:pt x="26790" y="9482"/>
                </a:lnTo>
                <a:lnTo>
                  <a:pt x="26761" y="9443"/>
                </a:lnTo>
                <a:lnTo>
                  <a:pt x="26732" y="9403"/>
                </a:lnTo>
                <a:lnTo>
                  <a:pt x="26705" y="9364"/>
                </a:lnTo>
                <a:lnTo>
                  <a:pt x="26679" y="9323"/>
                </a:lnTo>
                <a:lnTo>
                  <a:pt x="26655" y="9282"/>
                </a:lnTo>
                <a:lnTo>
                  <a:pt x="26631" y="9241"/>
                </a:lnTo>
                <a:lnTo>
                  <a:pt x="26609" y="9199"/>
                </a:lnTo>
                <a:lnTo>
                  <a:pt x="26588" y="9157"/>
                </a:lnTo>
                <a:lnTo>
                  <a:pt x="26568" y="9115"/>
                </a:lnTo>
                <a:lnTo>
                  <a:pt x="26551" y="9073"/>
                </a:lnTo>
                <a:lnTo>
                  <a:pt x="26533" y="9029"/>
                </a:lnTo>
                <a:lnTo>
                  <a:pt x="26517" y="8987"/>
                </a:lnTo>
                <a:lnTo>
                  <a:pt x="26503" y="8943"/>
                </a:lnTo>
                <a:lnTo>
                  <a:pt x="26489" y="8900"/>
                </a:lnTo>
                <a:lnTo>
                  <a:pt x="26477" y="8857"/>
                </a:lnTo>
                <a:lnTo>
                  <a:pt x="26466" y="8812"/>
                </a:lnTo>
                <a:lnTo>
                  <a:pt x="26456" y="8768"/>
                </a:lnTo>
                <a:lnTo>
                  <a:pt x="26448" y="8723"/>
                </a:lnTo>
                <a:lnTo>
                  <a:pt x="26440" y="8680"/>
                </a:lnTo>
                <a:lnTo>
                  <a:pt x="26434" y="8635"/>
                </a:lnTo>
                <a:lnTo>
                  <a:pt x="26429" y="8590"/>
                </a:lnTo>
                <a:lnTo>
                  <a:pt x="26425" y="8546"/>
                </a:lnTo>
                <a:lnTo>
                  <a:pt x="26422" y="8501"/>
                </a:lnTo>
                <a:lnTo>
                  <a:pt x="26421" y="8456"/>
                </a:lnTo>
                <a:lnTo>
                  <a:pt x="26419" y="8412"/>
                </a:lnTo>
                <a:lnTo>
                  <a:pt x="26419" y="8368"/>
                </a:lnTo>
                <a:lnTo>
                  <a:pt x="26422" y="8323"/>
                </a:lnTo>
                <a:lnTo>
                  <a:pt x="26425" y="8278"/>
                </a:lnTo>
                <a:lnTo>
                  <a:pt x="26428" y="8233"/>
                </a:lnTo>
                <a:lnTo>
                  <a:pt x="26433" y="8189"/>
                </a:lnTo>
                <a:lnTo>
                  <a:pt x="26439" y="8145"/>
                </a:lnTo>
                <a:lnTo>
                  <a:pt x="26445" y="8100"/>
                </a:lnTo>
                <a:lnTo>
                  <a:pt x="26454" y="8056"/>
                </a:lnTo>
                <a:lnTo>
                  <a:pt x="26463" y="8013"/>
                </a:lnTo>
                <a:lnTo>
                  <a:pt x="26473" y="7969"/>
                </a:lnTo>
                <a:lnTo>
                  <a:pt x="26484" y="7925"/>
                </a:lnTo>
                <a:lnTo>
                  <a:pt x="26497" y="7882"/>
                </a:lnTo>
                <a:lnTo>
                  <a:pt x="26509" y="7839"/>
                </a:lnTo>
                <a:lnTo>
                  <a:pt x="26524" y="7796"/>
                </a:lnTo>
                <a:lnTo>
                  <a:pt x="26539" y="7754"/>
                </a:lnTo>
                <a:lnTo>
                  <a:pt x="26555" y="7711"/>
                </a:lnTo>
                <a:lnTo>
                  <a:pt x="26571" y="7669"/>
                </a:lnTo>
                <a:lnTo>
                  <a:pt x="26590" y="7628"/>
                </a:lnTo>
                <a:lnTo>
                  <a:pt x="26609" y="7587"/>
                </a:lnTo>
                <a:lnTo>
                  <a:pt x="26629" y="7546"/>
                </a:lnTo>
                <a:lnTo>
                  <a:pt x="26650" y="7506"/>
                </a:lnTo>
                <a:lnTo>
                  <a:pt x="26671" y="7465"/>
                </a:lnTo>
                <a:lnTo>
                  <a:pt x="26694" y="7426"/>
                </a:lnTo>
                <a:lnTo>
                  <a:pt x="26718" y="7387"/>
                </a:lnTo>
                <a:lnTo>
                  <a:pt x="26743" y="7349"/>
                </a:lnTo>
                <a:lnTo>
                  <a:pt x="26768" y="7310"/>
                </a:lnTo>
                <a:lnTo>
                  <a:pt x="26795" y="7273"/>
                </a:lnTo>
                <a:lnTo>
                  <a:pt x="26822" y="7236"/>
                </a:lnTo>
                <a:lnTo>
                  <a:pt x="26850" y="7200"/>
                </a:lnTo>
                <a:lnTo>
                  <a:pt x="26880" y="7163"/>
                </a:lnTo>
                <a:lnTo>
                  <a:pt x="26910" y="7128"/>
                </a:lnTo>
                <a:lnTo>
                  <a:pt x="26940" y="7094"/>
                </a:lnTo>
                <a:lnTo>
                  <a:pt x="26971" y="7060"/>
                </a:lnTo>
                <a:lnTo>
                  <a:pt x="27005" y="7027"/>
                </a:lnTo>
                <a:lnTo>
                  <a:pt x="27038" y="6994"/>
                </a:lnTo>
                <a:lnTo>
                  <a:pt x="27071" y="6962"/>
                </a:lnTo>
                <a:lnTo>
                  <a:pt x="27107" y="6933"/>
                </a:lnTo>
                <a:lnTo>
                  <a:pt x="27141" y="6906"/>
                </a:lnTo>
                <a:lnTo>
                  <a:pt x="27176" y="6880"/>
                </a:lnTo>
                <a:lnTo>
                  <a:pt x="27212" y="6854"/>
                </a:lnTo>
                <a:lnTo>
                  <a:pt x="27248" y="6829"/>
                </a:lnTo>
                <a:lnTo>
                  <a:pt x="27285" y="6805"/>
                </a:lnTo>
                <a:lnTo>
                  <a:pt x="27321" y="6782"/>
                </a:lnTo>
                <a:lnTo>
                  <a:pt x="27357" y="6761"/>
                </a:lnTo>
                <a:lnTo>
                  <a:pt x="27395" y="6740"/>
                </a:lnTo>
                <a:lnTo>
                  <a:pt x="27432" y="6719"/>
                </a:lnTo>
                <a:lnTo>
                  <a:pt x="27470" y="6699"/>
                </a:lnTo>
                <a:lnTo>
                  <a:pt x="27508" y="6681"/>
                </a:lnTo>
                <a:lnTo>
                  <a:pt x="27546" y="6663"/>
                </a:lnTo>
                <a:lnTo>
                  <a:pt x="27584" y="6646"/>
                </a:lnTo>
                <a:lnTo>
                  <a:pt x="27623" y="6630"/>
                </a:lnTo>
                <a:lnTo>
                  <a:pt x="27662" y="6615"/>
                </a:lnTo>
                <a:lnTo>
                  <a:pt x="27701" y="6600"/>
                </a:lnTo>
                <a:lnTo>
                  <a:pt x="27741" y="6587"/>
                </a:lnTo>
                <a:lnTo>
                  <a:pt x="27780" y="6573"/>
                </a:lnTo>
                <a:lnTo>
                  <a:pt x="27820" y="6562"/>
                </a:lnTo>
                <a:lnTo>
                  <a:pt x="27859" y="6550"/>
                </a:lnTo>
                <a:lnTo>
                  <a:pt x="27899" y="6540"/>
                </a:lnTo>
                <a:lnTo>
                  <a:pt x="27939" y="6531"/>
                </a:lnTo>
                <a:lnTo>
                  <a:pt x="27980" y="6521"/>
                </a:lnTo>
                <a:lnTo>
                  <a:pt x="28020" y="6514"/>
                </a:lnTo>
                <a:lnTo>
                  <a:pt x="28060" y="6507"/>
                </a:lnTo>
                <a:lnTo>
                  <a:pt x="28101" y="6499"/>
                </a:lnTo>
                <a:lnTo>
                  <a:pt x="28141" y="6494"/>
                </a:lnTo>
                <a:lnTo>
                  <a:pt x="28182" y="6489"/>
                </a:lnTo>
                <a:lnTo>
                  <a:pt x="28223" y="6485"/>
                </a:lnTo>
                <a:lnTo>
                  <a:pt x="28264" y="6482"/>
                </a:lnTo>
                <a:lnTo>
                  <a:pt x="28305" y="6480"/>
                </a:lnTo>
                <a:lnTo>
                  <a:pt x="28345" y="6478"/>
                </a:lnTo>
                <a:lnTo>
                  <a:pt x="28387" y="6477"/>
                </a:lnTo>
                <a:lnTo>
                  <a:pt x="28428" y="6477"/>
                </a:lnTo>
                <a:lnTo>
                  <a:pt x="28468" y="6477"/>
                </a:lnTo>
                <a:lnTo>
                  <a:pt x="28510" y="6479"/>
                </a:lnTo>
                <a:lnTo>
                  <a:pt x="28550" y="6481"/>
                </a:lnTo>
                <a:lnTo>
                  <a:pt x="28592" y="6483"/>
                </a:lnTo>
                <a:lnTo>
                  <a:pt x="28633" y="6486"/>
                </a:lnTo>
                <a:lnTo>
                  <a:pt x="28673" y="6490"/>
                </a:lnTo>
                <a:lnTo>
                  <a:pt x="28715" y="6495"/>
                </a:lnTo>
                <a:lnTo>
                  <a:pt x="28756" y="6501"/>
                </a:lnTo>
                <a:lnTo>
                  <a:pt x="28796" y="6508"/>
                </a:lnTo>
                <a:lnTo>
                  <a:pt x="28837" y="6514"/>
                </a:lnTo>
                <a:lnTo>
                  <a:pt x="28877" y="6522"/>
                </a:lnTo>
                <a:lnTo>
                  <a:pt x="28918" y="6531"/>
                </a:lnTo>
                <a:lnTo>
                  <a:pt x="28959" y="6540"/>
                </a:lnTo>
                <a:lnTo>
                  <a:pt x="28999" y="6549"/>
                </a:lnTo>
                <a:lnTo>
                  <a:pt x="29040" y="6560"/>
                </a:lnTo>
                <a:lnTo>
                  <a:pt x="29079" y="6571"/>
                </a:lnTo>
                <a:lnTo>
                  <a:pt x="29119" y="6584"/>
                </a:lnTo>
                <a:lnTo>
                  <a:pt x="29159" y="6596"/>
                </a:lnTo>
                <a:lnTo>
                  <a:pt x="29199" y="6610"/>
                </a:lnTo>
                <a:lnTo>
                  <a:pt x="29239" y="6623"/>
                </a:lnTo>
                <a:lnTo>
                  <a:pt x="29277" y="6638"/>
                </a:lnTo>
                <a:lnTo>
                  <a:pt x="29317" y="6653"/>
                </a:lnTo>
                <a:lnTo>
                  <a:pt x="29355" y="6669"/>
                </a:lnTo>
                <a:lnTo>
                  <a:pt x="29395" y="6686"/>
                </a:lnTo>
                <a:lnTo>
                  <a:pt x="29432" y="6703"/>
                </a:lnTo>
                <a:lnTo>
                  <a:pt x="29471" y="6721"/>
                </a:lnTo>
                <a:lnTo>
                  <a:pt x="29509" y="6740"/>
                </a:lnTo>
                <a:lnTo>
                  <a:pt x="29547" y="6759"/>
                </a:lnTo>
                <a:lnTo>
                  <a:pt x="29584" y="6778"/>
                </a:lnTo>
                <a:lnTo>
                  <a:pt x="29619" y="6799"/>
                </a:lnTo>
                <a:lnTo>
                  <a:pt x="29652" y="6819"/>
                </a:lnTo>
                <a:lnTo>
                  <a:pt x="29685" y="6841"/>
                </a:lnTo>
                <a:lnTo>
                  <a:pt x="29717" y="6863"/>
                </a:lnTo>
                <a:lnTo>
                  <a:pt x="29750" y="6884"/>
                </a:lnTo>
                <a:lnTo>
                  <a:pt x="29781" y="6906"/>
                </a:lnTo>
                <a:lnTo>
                  <a:pt x="29812" y="6929"/>
                </a:lnTo>
                <a:lnTo>
                  <a:pt x="29842" y="6953"/>
                </a:lnTo>
                <a:lnTo>
                  <a:pt x="29873" y="6977"/>
                </a:lnTo>
                <a:lnTo>
                  <a:pt x="29902" y="7001"/>
                </a:lnTo>
                <a:lnTo>
                  <a:pt x="29931" y="7025"/>
                </a:lnTo>
                <a:lnTo>
                  <a:pt x="29959" y="7050"/>
                </a:lnTo>
                <a:lnTo>
                  <a:pt x="29987" y="7075"/>
                </a:lnTo>
                <a:lnTo>
                  <a:pt x="30014" y="7101"/>
                </a:lnTo>
                <a:lnTo>
                  <a:pt x="30041" y="7127"/>
                </a:lnTo>
                <a:lnTo>
                  <a:pt x="30067" y="7153"/>
                </a:lnTo>
                <a:lnTo>
                  <a:pt x="30118" y="7207"/>
                </a:lnTo>
                <a:lnTo>
                  <a:pt x="30167" y="7261"/>
                </a:lnTo>
                <a:lnTo>
                  <a:pt x="30213" y="7317"/>
                </a:lnTo>
                <a:lnTo>
                  <a:pt x="30258" y="7376"/>
                </a:lnTo>
                <a:lnTo>
                  <a:pt x="30300" y="7434"/>
                </a:lnTo>
                <a:lnTo>
                  <a:pt x="30341" y="7494"/>
                </a:lnTo>
                <a:lnTo>
                  <a:pt x="30379" y="7555"/>
                </a:lnTo>
                <a:lnTo>
                  <a:pt x="30415" y="7617"/>
                </a:lnTo>
                <a:lnTo>
                  <a:pt x="30449" y="7680"/>
                </a:lnTo>
                <a:lnTo>
                  <a:pt x="30482" y="7744"/>
                </a:lnTo>
                <a:lnTo>
                  <a:pt x="30512" y="7809"/>
                </a:lnTo>
                <a:lnTo>
                  <a:pt x="30540" y="7874"/>
                </a:lnTo>
                <a:lnTo>
                  <a:pt x="30566" y="7941"/>
                </a:lnTo>
                <a:lnTo>
                  <a:pt x="30590" y="8007"/>
                </a:lnTo>
                <a:lnTo>
                  <a:pt x="30612" y="8075"/>
                </a:lnTo>
                <a:lnTo>
                  <a:pt x="30632" y="8144"/>
                </a:lnTo>
                <a:lnTo>
                  <a:pt x="30649" y="8212"/>
                </a:lnTo>
                <a:lnTo>
                  <a:pt x="30665" y="8282"/>
                </a:lnTo>
                <a:lnTo>
                  <a:pt x="30678" y="8352"/>
                </a:lnTo>
                <a:lnTo>
                  <a:pt x="30691" y="8423"/>
                </a:lnTo>
                <a:lnTo>
                  <a:pt x="30700" y="8493"/>
                </a:lnTo>
                <a:lnTo>
                  <a:pt x="30709" y="8565"/>
                </a:lnTo>
                <a:lnTo>
                  <a:pt x="30714" y="8636"/>
                </a:lnTo>
                <a:lnTo>
                  <a:pt x="30718" y="8708"/>
                </a:lnTo>
                <a:lnTo>
                  <a:pt x="30720" y="8780"/>
                </a:lnTo>
                <a:lnTo>
                  <a:pt x="30720" y="8853"/>
                </a:lnTo>
                <a:lnTo>
                  <a:pt x="30718" y="8924"/>
                </a:lnTo>
                <a:lnTo>
                  <a:pt x="30714" y="8996"/>
                </a:lnTo>
                <a:lnTo>
                  <a:pt x="30708" y="9068"/>
                </a:lnTo>
                <a:lnTo>
                  <a:pt x="30700" y="9141"/>
                </a:lnTo>
                <a:lnTo>
                  <a:pt x="30690" y="9213"/>
                </a:lnTo>
                <a:lnTo>
                  <a:pt x="30678" y="9284"/>
                </a:lnTo>
                <a:lnTo>
                  <a:pt x="30665" y="9355"/>
                </a:lnTo>
                <a:lnTo>
                  <a:pt x="30649" y="9427"/>
                </a:lnTo>
                <a:lnTo>
                  <a:pt x="30632" y="9498"/>
                </a:lnTo>
                <a:lnTo>
                  <a:pt x="30612" y="9569"/>
                </a:lnTo>
                <a:lnTo>
                  <a:pt x="30590" y="9638"/>
                </a:lnTo>
                <a:lnTo>
                  <a:pt x="30567" y="9708"/>
                </a:lnTo>
                <a:lnTo>
                  <a:pt x="30542" y="9777"/>
                </a:lnTo>
                <a:lnTo>
                  <a:pt x="30515" y="9845"/>
                </a:lnTo>
                <a:lnTo>
                  <a:pt x="30486" y="9913"/>
                </a:lnTo>
                <a:lnTo>
                  <a:pt x="30456" y="9981"/>
                </a:lnTo>
                <a:lnTo>
                  <a:pt x="30422" y="10047"/>
                </a:lnTo>
                <a:lnTo>
                  <a:pt x="30388" y="10113"/>
                </a:lnTo>
                <a:lnTo>
                  <a:pt x="30351" y="10177"/>
                </a:lnTo>
                <a:lnTo>
                  <a:pt x="30313" y="10242"/>
                </a:lnTo>
                <a:lnTo>
                  <a:pt x="30273" y="10304"/>
                </a:lnTo>
                <a:lnTo>
                  <a:pt x="30231" y="10367"/>
                </a:lnTo>
                <a:lnTo>
                  <a:pt x="30187" y="10428"/>
                </a:lnTo>
                <a:lnTo>
                  <a:pt x="30141" y="10488"/>
                </a:lnTo>
                <a:lnTo>
                  <a:pt x="30094" y="10547"/>
                </a:lnTo>
                <a:lnTo>
                  <a:pt x="30044" y="10604"/>
                </a:lnTo>
                <a:lnTo>
                  <a:pt x="29993" y="10660"/>
                </a:lnTo>
                <a:lnTo>
                  <a:pt x="29940" y="10715"/>
                </a:lnTo>
                <a:lnTo>
                  <a:pt x="29886" y="10770"/>
                </a:lnTo>
                <a:lnTo>
                  <a:pt x="29829" y="10822"/>
                </a:lnTo>
                <a:lnTo>
                  <a:pt x="29775" y="10867"/>
                </a:lnTo>
                <a:lnTo>
                  <a:pt x="29719" y="10911"/>
                </a:lnTo>
                <a:lnTo>
                  <a:pt x="29662" y="10953"/>
                </a:lnTo>
                <a:lnTo>
                  <a:pt x="29605" y="10993"/>
                </a:lnTo>
                <a:lnTo>
                  <a:pt x="29548" y="11032"/>
                </a:lnTo>
                <a:lnTo>
                  <a:pt x="29489" y="11068"/>
                </a:lnTo>
                <a:lnTo>
                  <a:pt x="29431" y="11105"/>
                </a:lnTo>
                <a:lnTo>
                  <a:pt x="29372" y="11138"/>
                </a:lnTo>
                <a:lnTo>
                  <a:pt x="29311" y="11170"/>
                </a:lnTo>
                <a:lnTo>
                  <a:pt x="29251" y="11201"/>
                </a:lnTo>
                <a:lnTo>
                  <a:pt x="29191" y="11231"/>
                </a:lnTo>
                <a:lnTo>
                  <a:pt x="29129" y="11259"/>
                </a:lnTo>
                <a:lnTo>
                  <a:pt x="29068" y="11285"/>
                </a:lnTo>
                <a:lnTo>
                  <a:pt x="29005" y="11310"/>
                </a:lnTo>
                <a:lnTo>
                  <a:pt x="28943" y="11333"/>
                </a:lnTo>
                <a:lnTo>
                  <a:pt x="28880" y="11353"/>
                </a:lnTo>
                <a:lnTo>
                  <a:pt x="28817" y="11374"/>
                </a:lnTo>
                <a:lnTo>
                  <a:pt x="28753" y="11392"/>
                </a:lnTo>
                <a:lnTo>
                  <a:pt x="28689" y="11410"/>
                </a:lnTo>
                <a:lnTo>
                  <a:pt x="28625" y="11424"/>
                </a:lnTo>
                <a:lnTo>
                  <a:pt x="28561" y="11439"/>
                </a:lnTo>
                <a:lnTo>
                  <a:pt x="28496" y="11451"/>
                </a:lnTo>
                <a:lnTo>
                  <a:pt x="28431" y="11462"/>
                </a:lnTo>
                <a:lnTo>
                  <a:pt x="28366" y="11471"/>
                </a:lnTo>
                <a:lnTo>
                  <a:pt x="28301" y="11479"/>
                </a:lnTo>
                <a:lnTo>
                  <a:pt x="28236" y="11486"/>
                </a:lnTo>
                <a:lnTo>
                  <a:pt x="28170" y="11490"/>
                </a:lnTo>
                <a:lnTo>
                  <a:pt x="28105" y="11494"/>
                </a:lnTo>
                <a:lnTo>
                  <a:pt x="28039" y="11496"/>
                </a:lnTo>
                <a:lnTo>
                  <a:pt x="27974" y="11496"/>
                </a:lnTo>
                <a:lnTo>
                  <a:pt x="27908" y="11495"/>
                </a:lnTo>
                <a:lnTo>
                  <a:pt x="27843" y="11493"/>
                </a:lnTo>
                <a:lnTo>
                  <a:pt x="27777" y="11489"/>
                </a:lnTo>
                <a:lnTo>
                  <a:pt x="27711" y="11484"/>
                </a:lnTo>
                <a:lnTo>
                  <a:pt x="27646" y="11476"/>
                </a:lnTo>
                <a:lnTo>
                  <a:pt x="27580" y="11468"/>
                </a:lnTo>
                <a:lnTo>
                  <a:pt x="27516" y="11459"/>
                </a:lnTo>
                <a:lnTo>
                  <a:pt x="27450" y="11447"/>
                </a:lnTo>
                <a:lnTo>
                  <a:pt x="27386" y="11435"/>
                </a:lnTo>
                <a:lnTo>
                  <a:pt x="27320" y="11421"/>
                </a:lnTo>
                <a:lnTo>
                  <a:pt x="27255" y="11405"/>
                </a:lnTo>
                <a:lnTo>
                  <a:pt x="27192" y="11389"/>
                </a:lnTo>
                <a:lnTo>
                  <a:pt x="27127" y="11371"/>
                </a:lnTo>
                <a:lnTo>
                  <a:pt x="27064" y="11351"/>
                </a:lnTo>
                <a:lnTo>
                  <a:pt x="27000" y="11331"/>
                </a:lnTo>
                <a:lnTo>
                  <a:pt x="26937" y="11308"/>
                </a:lnTo>
                <a:lnTo>
                  <a:pt x="26874" y="11284"/>
                </a:lnTo>
                <a:lnTo>
                  <a:pt x="26812" y="11259"/>
                </a:lnTo>
                <a:lnTo>
                  <a:pt x="26751" y="11233"/>
                </a:lnTo>
                <a:lnTo>
                  <a:pt x="26689" y="11205"/>
                </a:lnTo>
                <a:lnTo>
                  <a:pt x="26628" y="11175"/>
                </a:lnTo>
                <a:lnTo>
                  <a:pt x="26567" y="11144"/>
                </a:lnTo>
                <a:lnTo>
                  <a:pt x="26507" y="11113"/>
                </a:lnTo>
                <a:lnTo>
                  <a:pt x="26448" y="11080"/>
                </a:lnTo>
                <a:lnTo>
                  <a:pt x="26388" y="11044"/>
                </a:lnTo>
                <a:lnTo>
                  <a:pt x="26330" y="11009"/>
                </a:lnTo>
                <a:lnTo>
                  <a:pt x="26272" y="10971"/>
                </a:lnTo>
                <a:lnTo>
                  <a:pt x="26214" y="10933"/>
                </a:lnTo>
                <a:lnTo>
                  <a:pt x="26158" y="10892"/>
                </a:lnTo>
                <a:lnTo>
                  <a:pt x="26102" y="10852"/>
                </a:lnTo>
                <a:lnTo>
                  <a:pt x="26047" y="10809"/>
                </a:lnTo>
                <a:lnTo>
                  <a:pt x="25992" y="10765"/>
                </a:lnTo>
                <a:lnTo>
                  <a:pt x="25937" y="10720"/>
                </a:lnTo>
                <a:lnTo>
                  <a:pt x="25884" y="10673"/>
                </a:lnTo>
                <a:lnTo>
                  <a:pt x="25840" y="10644"/>
                </a:lnTo>
                <a:lnTo>
                  <a:pt x="25797" y="10618"/>
                </a:lnTo>
                <a:lnTo>
                  <a:pt x="25756" y="10593"/>
                </a:lnTo>
                <a:lnTo>
                  <a:pt x="25718" y="10571"/>
                </a:lnTo>
                <a:lnTo>
                  <a:pt x="25681" y="10551"/>
                </a:lnTo>
                <a:lnTo>
                  <a:pt x="25646" y="10533"/>
                </a:lnTo>
                <a:lnTo>
                  <a:pt x="25613" y="10518"/>
                </a:lnTo>
                <a:lnTo>
                  <a:pt x="25581" y="10503"/>
                </a:lnTo>
                <a:lnTo>
                  <a:pt x="25550" y="10492"/>
                </a:lnTo>
                <a:lnTo>
                  <a:pt x="25521" y="10480"/>
                </a:lnTo>
                <a:lnTo>
                  <a:pt x="25493" y="10472"/>
                </a:lnTo>
                <a:lnTo>
                  <a:pt x="25466" y="10464"/>
                </a:lnTo>
                <a:lnTo>
                  <a:pt x="25440" y="10457"/>
                </a:lnTo>
                <a:lnTo>
                  <a:pt x="25414" y="10452"/>
                </a:lnTo>
                <a:lnTo>
                  <a:pt x="25389" y="10448"/>
                </a:lnTo>
                <a:lnTo>
                  <a:pt x="25364" y="10445"/>
                </a:lnTo>
                <a:lnTo>
                  <a:pt x="3051" y="10445"/>
                </a:lnTo>
                <a:lnTo>
                  <a:pt x="2972" y="10444"/>
                </a:lnTo>
                <a:lnTo>
                  <a:pt x="2894" y="10442"/>
                </a:lnTo>
                <a:lnTo>
                  <a:pt x="2816" y="10437"/>
                </a:lnTo>
                <a:lnTo>
                  <a:pt x="2739" y="10429"/>
                </a:lnTo>
                <a:lnTo>
                  <a:pt x="2662" y="10421"/>
                </a:lnTo>
                <a:lnTo>
                  <a:pt x="2586" y="10411"/>
                </a:lnTo>
                <a:lnTo>
                  <a:pt x="2511" y="10398"/>
                </a:lnTo>
                <a:lnTo>
                  <a:pt x="2436" y="10383"/>
                </a:lnTo>
                <a:lnTo>
                  <a:pt x="2362" y="10367"/>
                </a:lnTo>
                <a:lnTo>
                  <a:pt x="2288" y="10349"/>
                </a:lnTo>
                <a:lnTo>
                  <a:pt x="2215" y="10329"/>
                </a:lnTo>
                <a:lnTo>
                  <a:pt x="2143" y="10309"/>
                </a:lnTo>
                <a:lnTo>
                  <a:pt x="2073" y="10285"/>
                </a:lnTo>
                <a:lnTo>
                  <a:pt x="2002" y="10261"/>
                </a:lnTo>
                <a:lnTo>
                  <a:pt x="1932" y="10234"/>
                </a:lnTo>
                <a:lnTo>
                  <a:pt x="1863" y="10205"/>
                </a:lnTo>
                <a:lnTo>
                  <a:pt x="1795" y="10176"/>
                </a:lnTo>
                <a:lnTo>
                  <a:pt x="1728" y="10144"/>
                </a:lnTo>
                <a:lnTo>
                  <a:pt x="1661" y="10112"/>
                </a:lnTo>
                <a:lnTo>
                  <a:pt x="1597" y="10077"/>
                </a:lnTo>
                <a:lnTo>
                  <a:pt x="1532" y="10041"/>
                </a:lnTo>
                <a:lnTo>
                  <a:pt x="1469" y="10004"/>
                </a:lnTo>
                <a:lnTo>
                  <a:pt x="1406" y="9965"/>
                </a:lnTo>
                <a:lnTo>
                  <a:pt x="1345" y="9924"/>
                </a:lnTo>
                <a:lnTo>
                  <a:pt x="1285" y="9883"/>
                </a:lnTo>
                <a:lnTo>
                  <a:pt x="1225" y="9839"/>
                </a:lnTo>
                <a:lnTo>
                  <a:pt x="1167" y="9794"/>
                </a:lnTo>
                <a:lnTo>
                  <a:pt x="1110" y="9749"/>
                </a:lnTo>
                <a:lnTo>
                  <a:pt x="1055" y="9702"/>
                </a:lnTo>
                <a:lnTo>
                  <a:pt x="999" y="9653"/>
                </a:lnTo>
                <a:lnTo>
                  <a:pt x="945" y="9603"/>
                </a:lnTo>
                <a:lnTo>
                  <a:pt x="893" y="9552"/>
                </a:lnTo>
                <a:lnTo>
                  <a:pt x="842" y="9500"/>
                </a:lnTo>
                <a:lnTo>
                  <a:pt x="792" y="9446"/>
                </a:lnTo>
                <a:lnTo>
                  <a:pt x="743" y="9392"/>
                </a:lnTo>
                <a:lnTo>
                  <a:pt x="696" y="9335"/>
                </a:lnTo>
                <a:lnTo>
                  <a:pt x="651" y="9278"/>
                </a:lnTo>
                <a:lnTo>
                  <a:pt x="606" y="9220"/>
                </a:lnTo>
                <a:lnTo>
                  <a:pt x="562" y="9161"/>
                </a:lnTo>
                <a:lnTo>
                  <a:pt x="521" y="9100"/>
                </a:lnTo>
                <a:lnTo>
                  <a:pt x="480" y="9039"/>
                </a:lnTo>
                <a:lnTo>
                  <a:pt x="441" y="8976"/>
                </a:lnTo>
                <a:lnTo>
                  <a:pt x="404" y="8913"/>
                </a:lnTo>
                <a:lnTo>
                  <a:pt x="367" y="8849"/>
                </a:lnTo>
                <a:lnTo>
                  <a:pt x="333" y="8784"/>
                </a:lnTo>
                <a:lnTo>
                  <a:pt x="301" y="8717"/>
                </a:lnTo>
                <a:lnTo>
                  <a:pt x="270" y="8651"/>
                </a:lnTo>
                <a:lnTo>
                  <a:pt x="239" y="8582"/>
                </a:lnTo>
                <a:lnTo>
                  <a:pt x="211" y="8513"/>
                </a:lnTo>
                <a:lnTo>
                  <a:pt x="185" y="8444"/>
                </a:lnTo>
                <a:lnTo>
                  <a:pt x="160" y="8373"/>
                </a:lnTo>
                <a:lnTo>
                  <a:pt x="136" y="8302"/>
                </a:lnTo>
                <a:lnTo>
                  <a:pt x="116" y="8230"/>
                </a:lnTo>
                <a:lnTo>
                  <a:pt x="96" y="8157"/>
                </a:lnTo>
                <a:lnTo>
                  <a:pt x="78" y="8083"/>
                </a:lnTo>
                <a:lnTo>
                  <a:pt x="61" y="8010"/>
                </a:lnTo>
                <a:lnTo>
                  <a:pt x="47" y="7935"/>
                </a:lnTo>
                <a:lnTo>
                  <a:pt x="34" y="7860"/>
                </a:lnTo>
                <a:lnTo>
                  <a:pt x="24" y="7784"/>
                </a:lnTo>
                <a:lnTo>
                  <a:pt x="16" y="7707"/>
                </a:lnTo>
                <a:lnTo>
                  <a:pt x="8" y="7630"/>
                </a:lnTo>
                <a:lnTo>
                  <a:pt x="4" y="7552"/>
                </a:lnTo>
                <a:lnTo>
                  <a:pt x="1" y="7474"/>
                </a:lnTo>
                <a:lnTo>
                  <a:pt x="0" y="7394"/>
                </a:lnTo>
                <a:lnTo>
                  <a:pt x="0" y="3050"/>
                </a:lnTo>
                <a:lnTo>
                  <a:pt x="1" y="2971"/>
                </a:lnTo>
                <a:lnTo>
                  <a:pt x="4" y="2893"/>
                </a:lnTo>
                <a:lnTo>
                  <a:pt x="8" y="2815"/>
                </a:lnTo>
                <a:lnTo>
                  <a:pt x="16" y="2738"/>
                </a:lnTo>
                <a:lnTo>
                  <a:pt x="24" y="2661"/>
                </a:lnTo>
                <a:lnTo>
                  <a:pt x="34" y="2585"/>
                </a:lnTo>
                <a:lnTo>
                  <a:pt x="47" y="2510"/>
                </a:lnTo>
                <a:lnTo>
                  <a:pt x="61" y="2435"/>
                </a:lnTo>
                <a:lnTo>
                  <a:pt x="78" y="2361"/>
                </a:lnTo>
                <a:lnTo>
                  <a:pt x="96" y="2288"/>
                </a:lnTo>
                <a:lnTo>
                  <a:pt x="116" y="2215"/>
                </a:lnTo>
                <a:lnTo>
                  <a:pt x="136" y="2143"/>
                </a:lnTo>
                <a:lnTo>
                  <a:pt x="160" y="2072"/>
                </a:lnTo>
                <a:lnTo>
                  <a:pt x="185" y="2001"/>
                </a:lnTo>
                <a:lnTo>
                  <a:pt x="211" y="1932"/>
                </a:lnTo>
                <a:lnTo>
                  <a:pt x="239" y="1863"/>
                </a:lnTo>
                <a:lnTo>
                  <a:pt x="270" y="1795"/>
                </a:lnTo>
                <a:lnTo>
                  <a:pt x="301" y="1728"/>
                </a:lnTo>
                <a:lnTo>
                  <a:pt x="333" y="1661"/>
                </a:lnTo>
                <a:lnTo>
                  <a:pt x="367" y="1596"/>
                </a:lnTo>
                <a:lnTo>
                  <a:pt x="404" y="1532"/>
                </a:lnTo>
                <a:lnTo>
                  <a:pt x="441" y="1468"/>
                </a:lnTo>
                <a:lnTo>
                  <a:pt x="480" y="1406"/>
                </a:lnTo>
                <a:lnTo>
                  <a:pt x="521" y="1345"/>
                </a:lnTo>
                <a:lnTo>
                  <a:pt x="562" y="1284"/>
                </a:lnTo>
                <a:lnTo>
                  <a:pt x="606" y="1225"/>
                </a:lnTo>
                <a:lnTo>
                  <a:pt x="651" y="1167"/>
                </a:lnTo>
                <a:lnTo>
                  <a:pt x="696" y="1109"/>
                </a:lnTo>
                <a:lnTo>
                  <a:pt x="743" y="1054"/>
                </a:lnTo>
                <a:lnTo>
                  <a:pt x="792" y="999"/>
                </a:lnTo>
                <a:lnTo>
                  <a:pt x="842" y="946"/>
                </a:lnTo>
                <a:lnTo>
                  <a:pt x="893" y="893"/>
                </a:lnTo>
                <a:lnTo>
                  <a:pt x="945" y="842"/>
                </a:lnTo>
                <a:lnTo>
                  <a:pt x="999" y="792"/>
                </a:lnTo>
                <a:lnTo>
                  <a:pt x="1055" y="744"/>
                </a:lnTo>
                <a:lnTo>
                  <a:pt x="1110" y="696"/>
                </a:lnTo>
                <a:lnTo>
                  <a:pt x="1167" y="650"/>
                </a:lnTo>
                <a:lnTo>
                  <a:pt x="1225" y="606"/>
                </a:lnTo>
                <a:lnTo>
                  <a:pt x="1285" y="563"/>
                </a:lnTo>
                <a:lnTo>
                  <a:pt x="1345" y="520"/>
                </a:lnTo>
                <a:lnTo>
                  <a:pt x="1406" y="481"/>
                </a:lnTo>
                <a:lnTo>
                  <a:pt x="1469" y="441"/>
                </a:lnTo>
                <a:lnTo>
                  <a:pt x="1532" y="404"/>
                </a:lnTo>
                <a:lnTo>
                  <a:pt x="1597" y="368"/>
                </a:lnTo>
                <a:lnTo>
                  <a:pt x="1661" y="334"/>
                </a:lnTo>
                <a:lnTo>
                  <a:pt x="1728" y="301"/>
                </a:lnTo>
                <a:lnTo>
                  <a:pt x="1795" y="270"/>
                </a:lnTo>
                <a:lnTo>
                  <a:pt x="1863" y="239"/>
                </a:lnTo>
                <a:lnTo>
                  <a:pt x="1932" y="211"/>
                </a:lnTo>
                <a:lnTo>
                  <a:pt x="2002" y="185"/>
                </a:lnTo>
                <a:lnTo>
                  <a:pt x="2073" y="160"/>
                </a:lnTo>
                <a:lnTo>
                  <a:pt x="2143" y="137"/>
                </a:lnTo>
                <a:lnTo>
                  <a:pt x="2215" y="116"/>
                </a:lnTo>
                <a:lnTo>
                  <a:pt x="2288" y="96"/>
                </a:lnTo>
                <a:lnTo>
                  <a:pt x="2362" y="78"/>
                </a:lnTo>
                <a:lnTo>
                  <a:pt x="2436" y="61"/>
                </a:lnTo>
                <a:lnTo>
                  <a:pt x="2511" y="48"/>
                </a:lnTo>
                <a:lnTo>
                  <a:pt x="2586" y="35"/>
                </a:lnTo>
                <a:lnTo>
                  <a:pt x="2662" y="24"/>
                </a:lnTo>
                <a:lnTo>
                  <a:pt x="2739" y="16"/>
                </a:lnTo>
                <a:lnTo>
                  <a:pt x="2816" y="8"/>
                </a:lnTo>
                <a:lnTo>
                  <a:pt x="2894" y="4"/>
                </a:lnTo>
                <a:lnTo>
                  <a:pt x="2972" y="1"/>
                </a:lnTo>
                <a:lnTo>
                  <a:pt x="3051" y="0"/>
                </a:lnTo>
                <a:lnTo>
                  <a:pt x="25929" y="0"/>
                </a:lnTo>
                <a:lnTo>
                  <a:pt x="26007" y="1"/>
                </a:lnTo>
                <a:lnTo>
                  <a:pt x="26086" y="4"/>
                </a:lnTo>
                <a:lnTo>
                  <a:pt x="26163" y="8"/>
                </a:lnTo>
                <a:lnTo>
                  <a:pt x="26240" y="16"/>
                </a:lnTo>
                <a:lnTo>
                  <a:pt x="26317" y="24"/>
                </a:lnTo>
                <a:lnTo>
                  <a:pt x="26393" y="35"/>
                </a:lnTo>
                <a:lnTo>
                  <a:pt x="26469" y="48"/>
                </a:lnTo>
                <a:lnTo>
                  <a:pt x="26543" y="61"/>
                </a:lnTo>
                <a:lnTo>
                  <a:pt x="26618" y="78"/>
                </a:lnTo>
                <a:lnTo>
                  <a:pt x="26691" y="96"/>
                </a:lnTo>
                <a:lnTo>
                  <a:pt x="26764" y="116"/>
                </a:lnTo>
                <a:lnTo>
                  <a:pt x="26836" y="137"/>
                </a:lnTo>
                <a:lnTo>
                  <a:pt x="26908" y="160"/>
                </a:lnTo>
                <a:lnTo>
                  <a:pt x="26977" y="185"/>
                </a:lnTo>
                <a:lnTo>
                  <a:pt x="27047" y="211"/>
                </a:lnTo>
                <a:lnTo>
                  <a:pt x="27117" y="239"/>
                </a:lnTo>
                <a:lnTo>
                  <a:pt x="27185" y="270"/>
                </a:lnTo>
                <a:lnTo>
                  <a:pt x="27251" y="301"/>
                </a:lnTo>
                <a:lnTo>
                  <a:pt x="27318" y="334"/>
                </a:lnTo>
                <a:lnTo>
                  <a:pt x="27383" y="368"/>
                </a:lnTo>
                <a:lnTo>
                  <a:pt x="27448" y="404"/>
                </a:lnTo>
                <a:lnTo>
                  <a:pt x="27510" y="441"/>
                </a:lnTo>
                <a:lnTo>
                  <a:pt x="27573" y="481"/>
                </a:lnTo>
                <a:lnTo>
                  <a:pt x="27634" y="520"/>
                </a:lnTo>
                <a:lnTo>
                  <a:pt x="27695" y="563"/>
                </a:lnTo>
                <a:lnTo>
                  <a:pt x="27754" y="606"/>
                </a:lnTo>
                <a:lnTo>
                  <a:pt x="27812" y="650"/>
                </a:lnTo>
                <a:lnTo>
                  <a:pt x="27870" y="696"/>
                </a:lnTo>
                <a:lnTo>
                  <a:pt x="27926" y="744"/>
                </a:lnTo>
                <a:lnTo>
                  <a:pt x="27980" y="792"/>
                </a:lnTo>
                <a:lnTo>
                  <a:pt x="28034" y="842"/>
                </a:lnTo>
                <a:lnTo>
                  <a:pt x="28086" y="893"/>
                </a:lnTo>
                <a:lnTo>
                  <a:pt x="28137" y="946"/>
                </a:lnTo>
                <a:lnTo>
                  <a:pt x="28187" y="999"/>
                </a:lnTo>
                <a:lnTo>
                  <a:pt x="28236" y="1054"/>
                </a:lnTo>
                <a:lnTo>
                  <a:pt x="28283" y="1109"/>
                </a:lnTo>
                <a:lnTo>
                  <a:pt x="28330" y="1167"/>
                </a:lnTo>
                <a:lnTo>
                  <a:pt x="28373" y="1225"/>
                </a:lnTo>
                <a:lnTo>
                  <a:pt x="28417" y="1284"/>
                </a:lnTo>
                <a:lnTo>
                  <a:pt x="28459" y="1345"/>
                </a:lnTo>
                <a:lnTo>
                  <a:pt x="28499" y="1406"/>
                </a:lnTo>
                <a:lnTo>
                  <a:pt x="28538" y="1468"/>
                </a:lnTo>
                <a:lnTo>
                  <a:pt x="28575" y="1532"/>
                </a:lnTo>
                <a:lnTo>
                  <a:pt x="28612" y="1596"/>
                </a:lnTo>
                <a:lnTo>
                  <a:pt x="28646" y="1661"/>
                </a:lnTo>
                <a:lnTo>
                  <a:pt x="28680" y="1728"/>
                </a:lnTo>
                <a:lnTo>
                  <a:pt x="28711" y="1795"/>
                </a:lnTo>
                <a:lnTo>
                  <a:pt x="28740" y="1863"/>
                </a:lnTo>
                <a:lnTo>
                  <a:pt x="28768" y="1932"/>
                </a:lnTo>
                <a:lnTo>
                  <a:pt x="28795" y="2001"/>
                </a:lnTo>
                <a:lnTo>
                  <a:pt x="28820" y="2072"/>
                </a:lnTo>
                <a:lnTo>
                  <a:pt x="28843" y="2143"/>
                </a:lnTo>
                <a:lnTo>
                  <a:pt x="28865" y="2215"/>
                </a:lnTo>
                <a:lnTo>
                  <a:pt x="28884" y="2288"/>
                </a:lnTo>
                <a:lnTo>
                  <a:pt x="28902" y="2361"/>
                </a:lnTo>
                <a:lnTo>
                  <a:pt x="28918" y="2435"/>
                </a:lnTo>
                <a:lnTo>
                  <a:pt x="28933" y="2510"/>
                </a:lnTo>
                <a:lnTo>
                  <a:pt x="28945" y="2585"/>
                </a:lnTo>
                <a:lnTo>
                  <a:pt x="28955" y="2661"/>
                </a:lnTo>
                <a:lnTo>
                  <a:pt x="28965" y="2738"/>
                </a:lnTo>
                <a:lnTo>
                  <a:pt x="28971" y="2815"/>
                </a:lnTo>
                <a:lnTo>
                  <a:pt x="28976" y="2893"/>
                </a:lnTo>
                <a:lnTo>
                  <a:pt x="28979" y="2971"/>
                </a:lnTo>
                <a:lnTo>
                  <a:pt x="28980" y="3050"/>
                </a:lnTo>
                <a:lnTo>
                  <a:pt x="28980" y="5222"/>
                </a:lnTo>
                <a:lnTo>
                  <a:pt x="28979" y="5273"/>
                </a:lnTo>
                <a:lnTo>
                  <a:pt x="28978" y="5323"/>
                </a:lnTo>
                <a:lnTo>
                  <a:pt x="28974" y="5373"/>
                </a:lnTo>
                <a:lnTo>
                  <a:pt x="28969" y="5422"/>
                </a:lnTo>
                <a:lnTo>
                  <a:pt x="28965" y="5447"/>
                </a:lnTo>
                <a:lnTo>
                  <a:pt x="28961" y="5471"/>
                </a:lnTo>
                <a:lnTo>
                  <a:pt x="28955" y="5495"/>
                </a:lnTo>
                <a:lnTo>
                  <a:pt x="28950" y="5518"/>
                </a:lnTo>
                <a:lnTo>
                  <a:pt x="28943" y="5542"/>
                </a:lnTo>
                <a:lnTo>
                  <a:pt x="28936" y="5565"/>
                </a:lnTo>
                <a:lnTo>
                  <a:pt x="28927" y="5588"/>
                </a:lnTo>
                <a:lnTo>
                  <a:pt x="28918" y="5610"/>
                </a:lnTo>
                <a:lnTo>
                  <a:pt x="28825" y="5605"/>
                </a:lnTo>
                <a:lnTo>
                  <a:pt x="28733" y="5603"/>
                </a:lnTo>
                <a:lnTo>
                  <a:pt x="28640" y="5603"/>
                </a:lnTo>
                <a:lnTo>
                  <a:pt x="28548" y="5605"/>
                </a:lnTo>
                <a:lnTo>
                  <a:pt x="28456" y="5610"/>
                </a:lnTo>
                <a:lnTo>
                  <a:pt x="28364" y="5617"/>
                </a:lnTo>
                <a:lnTo>
                  <a:pt x="28274" y="5625"/>
                </a:lnTo>
                <a:lnTo>
                  <a:pt x="28183" y="5637"/>
                </a:lnTo>
                <a:lnTo>
                  <a:pt x="28092" y="5649"/>
                </a:lnTo>
                <a:lnTo>
                  <a:pt x="28003" y="5665"/>
                </a:lnTo>
                <a:lnTo>
                  <a:pt x="27913" y="5682"/>
                </a:lnTo>
                <a:lnTo>
                  <a:pt x="27825" y="5702"/>
                </a:lnTo>
                <a:lnTo>
                  <a:pt x="27737" y="5725"/>
                </a:lnTo>
                <a:lnTo>
                  <a:pt x="27650" y="5749"/>
                </a:lnTo>
                <a:lnTo>
                  <a:pt x="27564" y="5776"/>
                </a:lnTo>
                <a:lnTo>
                  <a:pt x="27478" y="5805"/>
                </a:lnTo>
                <a:lnTo>
                  <a:pt x="27437" y="5821"/>
                </a:lnTo>
                <a:lnTo>
                  <a:pt x="27394" y="5836"/>
                </a:lnTo>
                <a:lnTo>
                  <a:pt x="27352" y="5853"/>
                </a:lnTo>
                <a:lnTo>
                  <a:pt x="27311" y="5870"/>
                </a:lnTo>
                <a:lnTo>
                  <a:pt x="27269" y="5887"/>
                </a:lnTo>
                <a:lnTo>
                  <a:pt x="27228" y="5906"/>
                </a:lnTo>
                <a:lnTo>
                  <a:pt x="27187" y="5925"/>
                </a:lnTo>
                <a:lnTo>
                  <a:pt x="27147" y="5945"/>
                </a:lnTo>
                <a:lnTo>
                  <a:pt x="27107" y="5964"/>
                </a:lnTo>
                <a:lnTo>
                  <a:pt x="27066" y="5985"/>
                </a:lnTo>
                <a:lnTo>
                  <a:pt x="27026" y="6007"/>
                </a:lnTo>
                <a:lnTo>
                  <a:pt x="26988" y="6029"/>
                </a:lnTo>
                <a:lnTo>
                  <a:pt x="26948" y="6051"/>
                </a:lnTo>
                <a:lnTo>
                  <a:pt x="26910" y="6075"/>
                </a:lnTo>
                <a:lnTo>
                  <a:pt x="26871" y="6098"/>
                </a:lnTo>
                <a:lnTo>
                  <a:pt x="26833" y="6123"/>
                </a:lnTo>
                <a:lnTo>
                  <a:pt x="26795" y="6148"/>
                </a:lnTo>
                <a:lnTo>
                  <a:pt x="26758" y="6173"/>
                </a:lnTo>
                <a:lnTo>
                  <a:pt x="26721" y="6199"/>
                </a:lnTo>
                <a:lnTo>
                  <a:pt x="26684" y="6226"/>
                </a:lnTo>
                <a:lnTo>
                  <a:pt x="26648" y="6253"/>
                </a:lnTo>
                <a:lnTo>
                  <a:pt x="26612" y="6281"/>
                </a:lnTo>
                <a:lnTo>
                  <a:pt x="26577" y="6309"/>
                </a:lnTo>
                <a:lnTo>
                  <a:pt x="26541" y="6338"/>
                </a:lnTo>
                <a:lnTo>
                  <a:pt x="26507" y="6368"/>
                </a:lnTo>
                <a:lnTo>
                  <a:pt x="26473" y="6398"/>
                </a:lnTo>
                <a:lnTo>
                  <a:pt x="26438" y="6430"/>
                </a:lnTo>
                <a:lnTo>
                  <a:pt x="26405" y="6462"/>
                </a:lnTo>
                <a:lnTo>
                  <a:pt x="26372" y="6494"/>
                </a:lnTo>
                <a:lnTo>
                  <a:pt x="26339" y="6526"/>
                </a:lnTo>
                <a:lnTo>
                  <a:pt x="26307" y="6560"/>
                </a:lnTo>
                <a:lnTo>
                  <a:pt x="26275" y="6594"/>
                </a:lnTo>
                <a:lnTo>
                  <a:pt x="26232" y="6643"/>
                </a:lnTo>
                <a:lnTo>
                  <a:pt x="26191" y="6694"/>
                </a:lnTo>
                <a:lnTo>
                  <a:pt x="26152" y="6744"/>
                </a:lnTo>
                <a:lnTo>
                  <a:pt x="26113" y="6796"/>
                </a:lnTo>
                <a:lnTo>
                  <a:pt x="26076" y="6848"/>
                </a:lnTo>
                <a:lnTo>
                  <a:pt x="26041" y="6901"/>
                </a:lnTo>
                <a:lnTo>
                  <a:pt x="26006" y="6954"/>
                </a:lnTo>
                <a:lnTo>
                  <a:pt x="25973" y="7008"/>
                </a:lnTo>
                <a:lnTo>
                  <a:pt x="25942" y="7063"/>
                </a:lnTo>
                <a:lnTo>
                  <a:pt x="25911" y="7119"/>
                </a:lnTo>
                <a:lnTo>
                  <a:pt x="25882" y="7174"/>
                </a:lnTo>
                <a:lnTo>
                  <a:pt x="25855" y="7231"/>
                </a:lnTo>
                <a:lnTo>
                  <a:pt x="25829" y="7287"/>
                </a:lnTo>
                <a:lnTo>
                  <a:pt x="25804" y="7344"/>
                </a:lnTo>
                <a:lnTo>
                  <a:pt x="25780" y="7403"/>
                </a:lnTo>
                <a:lnTo>
                  <a:pt x="25758" y="7461"/>
                </a:lnTo>
                <a:lnTo>
                  <a:pt x="25738" y="7519"/>
                </a:lnTo>
                <a:lnTo>
                  <a:pt x="25719" y="7578"/>
                </a:lnTo>
                <a:lnTo>
                  <a:pt x="25701" y="7637"/>
                </a:lnTo>
                <a:lnTo>
                  <a:pt x="25684" y="7697"/>
                </a:lnTo>
                <a:lnTo>
                  <a:pt x="25669" y="7757"/>
                </a:lnTo>
                <a:lnTo>
                  <a:pt x="25655" y="7817"/>
                </a:lnTo>
                <a:lnTo>
                  <a:pt x="25643" y="7877"/>
                </a:lnTo>
                <a:lnTo>
                  <a:pt x="25631" y="7938"/>
                </a:lnTo>
                <a:lnTo>
                  <a:pt x="25622" y="7998"/>
                </a:lnTo>
                <a:lnTo>
                  <a:pt x="25614" y="8058"/>
                </a:lnTo>
                <a:lnTo>
                  <a:pt x="25606" y="8120"/>
                </a:lnTo>
                <a:lnTo>
                  <a:pt x="25601" y="8180"/>
                </a:lnTo>
                <a:lnTo>
                  <a:pt x="25597" y="8242"/>
                </a:lnTo>
                <a:lnTo>
                  <a:pt x="25595" y="8303"/>
                </a:lnTo>
                <a:lnTo>
                  <a:pt x="25593" y="8363"/>
                </a:lnTo>
                <a:lnTo>
                  <a:pt x="25593" y="8425"/>
                </a:lnTo>
                <a:lnTo>
                  <a:pt x="25595" y="8486"/>
                </a:lnTo>
                <a:lnTo>
                  <a:pt x="25597" y="8547"/>
                </a:lnTo>
                <a:lnTo>
                  <a:pt x="25601" y="8608"/>
                </a:lnTo>
                <a:lnTo>
                  <a:pt x="25607" y="8668"/>
                </a:lnTo>
                <a:lnTo>
                  <a:pt x="25614" y="8729"/>
                </a:lnTo>
                <a:lnTo>
                  <a:pt x="25622" y="8789"/>
                </a:lnTo>
                <a:lnTo>
                  <a:pt x="25632" y="8849"/>
                </a:lnTo>
                <a:lnTo>
                  <a:pt x="25644" y="8910"/>
                </a:lnTo>
                <a:lnTo>
                  <a:pt x="25656" y="8969"/>
                </a:lnTo>
                <a:lnTo>
                  <a:pt x="25670" y="9028"/>
                </a:lnTo>
                <a:lnTo>
                  <a:pt x="25686" y="9088"/>
                </a:lnTo>
                <a:lnTo>
                  <a:pt x="25702" y="9146"/>
                </a:lnTo>
                <a:lnTo>
                  <a:pt x="25721" y="9204"/>
                </a:lnTo>
                <a:lnTo>
                  <a:pt x="25740" y="9263"/>
                </a:lnTo>
                <a:lnTo>
                  <a:pt x="25762" y="9320"/>
                </a:lnTo>
                <a:lnTo>
                  <a:pt x="25783" y="9377"/>
                </a:lnTo>
                <a:lnTo>
                  <a:pt x="25807" y="9434"/>
                </a:lnTo>
                <a:lnTo>
                  <a:pt x="25832" y="9490"/>
                </a:lnTo>
                <a:lnTo>
                  <a:pt x="25859" y="9546"/>
                </a:lnTo>
                <a:lnTo>
                  <a:pt x="25888" y="9601"/>
                </a:lnTo>
                <a:lnTo>
                  <a:pt x="25917" y="9655"/>
                </a:lnTo>
                <a:lnTo>
                  <a:pt x="25948" y="9709"/>
                </a:lnTo>
                <a:lnTo>
                  <a:pt x="25980" y="9762"/>
                </a:lnTo>
                <a:lnTo>
                  <a:pt x="26015" y="9815"/>
                </a:lnTo>
                <a:lnTo>
                  <a:pt x="26050" y="9867"/>
                </a:lnTo>
                <a:lnTo>
                  <a:pt x="26086" y="9918"/>
                </a:lnTo>
                <a:lnTo>
                  <a:pt x="26124" y="9969"/>
                </a:lnTo>
                <a:lnTo>
                  <a:pt x="26163" y="10018"/>
                </a:lnTo>
                <a:lnTo>
                  <a:pt x="26205" y="10067"/>
                </a:lnTo>
                <a:lnTo>
                  <a:pt x="26247" y="10116"/>
                </a:lnTo>
                <a:lnTo>
                  <a:pt x="26290" y="10163"/>
                </a:lnTo>
                <a:lnTo>
                  <a:pt x="26336" y="10210"/>
                </a:lnTo>
                <a:lnTo>
                  <a:pt x="26383" y="10254"/>
                </a:lnTo>
                <a:lnTo>
                  <a:pt x="26430" y="10298"/>
                </a:lnTo>
                <a:lnTo>
                  <a:pt x="26479" y="10340"/>
                </a:lnTo>
                <a:lnTo>
                  <a:pt x="26528" y="10380"/>
                </a:lnTo>
                <a:lnTo>
                  <a:pt x="26579" y="10419"/>
                </a:lnTo>
                <a:lnTo>
                  <a:pt x="26630" y="10456"/>
                </a:lnTo>
                <a:lnTo>
                  <a:pt x="26682" y="10492"/>
                </a:lnTo>
                <a:lnTo>
                  <a:pt x="26735" y="10525"/>
                </a:lnTo>
                <a:lnTo>
                  <a:pt x="26788" y="10557"/>
                </a:lnTo>
                <a:lnTo>
                  <a:pt x="26843" y="10588"/>
                </a:lnTo>
                <a:lnTo>
                  <a:pt x="26897" y="10618"/>
                </a:lnTo>
                <a:lnTo>
                  <a:pt x="26954" y="10645"/>
                </a:lnTo>
                <a:lnTo>
                  <a:pt x="27010" y="10671"/>
                </a:lnTo>
                <a:lnTo>
                  <a:pt x="27067" y="10695"/>
                </a:lnTo>
                <a:lnTo>
                  <a:pt x="27124" y="10718"/>
                </a:lnTo>
                <a:lnTo>
                  <a:pt x="27182" y="10738"/>
                </a:lnTo>
                <a:lnTo>
                  <a:pt x="27240" y="10758"/>
                </a:lnTo>
                <a:lnTo>
                  <a:pt x="27298" y="10776"/>
                </a:lnTo>
                <a:lnTo>
                  <a:pt x="27357" y="10792"/>
                </a:lnTo>
                <a:lnTo>
                  <a:pt x="27417" y="10807"/>
                </a:lnTo>
                <a:lnTo>
                  <a:pt x="27476" y="10821"/>
                </a:lnTo>
                <a:lnTo>
                  <a:pt x="27535" y="10832"/>
                </a:lnTo>
                <a:lnTo>
                  <a:pt x="27596" y="10841"/>
                </a:lnTo>
                <a:lnTo>
                  <a:pt x="27655" y="10850"/>
                </a:lnTo>
                <a:lnTo>
                  <a:pt x="27716" y="10857"/>
                </a:lnTo>
                <a:lnTo>
                  <a:pt x="27776" y="10862"/>
                </a:lnTo>
                <a:lnTo>
                  <a:pt x="27836" y="10865"/>
                </a:lnTo>
                <a:lnTo>
                  <a:pt x="27897" y="10867"/>
                </a:lnTo>
                <a:lnTo>
                  <a:pt x="27956" y="10868"/>
                </a:lnTo>
                <a:lnTo>
                  <a:pt x="28016" y="10867"/>
                </a:lnTo>
                <a:lnTo>
                  <a:pt x="28077" y="10864"/>
                </a:lnTo>
                <a:lnTo>
                  <a:pt x="28136" y="10860"/>
                </a:lnTo>
                <a:lnTo>
                  <a:pt x="28195" y="10854"/>
                </a:lnTo>
                <a:lnTo>
                  <a:pt x="28255" y="10847"/>
                </a:lnTo>
                <a:lnTo>
                  <a:pt x="28314" y="10838"/>
                </a:lnTo>
                <a:lnTo>
                  <a:pt x="28372" y="10828"/>
                </a:lnTo>
                <a:lnTo>
                  <a:pt x="28431" y="10815"/>
                </a:lnTo>
                <a:lnTo>
                  <a:pt x="28488" y="10802"/>
                </a:lnTo>
                <a:lnTo>
                  <a:pt x="28545" y="10786"/>
                </a:lnTo>
                <a:lnTo>
                  <a:pt x="28603" y="10770"/>
                </a:lnTo>
                <a:lnTo>
                  <a:pt x="28659" y="10752"/>
                </a:lnTo>
                <a:lnTo>
                  <a:pt x="28714" y="10732"/>
                </a:lnTo>
                <a:lnTo>
                  <a:pt x="28769" y="10710"/>
                </a:lnTo>
                <a:lnTo>
                  <a:pt x="28823" y="10687"/>
                </a:lnTo>
                <a:lnTo>
                  <a:pt x="28877" y="10662"/>
                </a:lnTo>
                <a:lnTo>
                  <a:pt x="28930" y="10636"/>
                </a:lnTo>
                <a:lnTo>
                  <a:pt x="28983" y="10609"/>
                </a:lnTo>
                <a:lnTo>
                  <a:pt x="29034" y="10580"/>
                </a:lnTo>
                <a:lnTo>
                  <a:pt x="29083" y="10549"/>
                </a:lnTo>
                <a:lnTo>
                  <a:pt x="29133" y="10517"/>
                </a:lnTo>
                <a:lnTo>
                  <a:pt x="29181" y="10482"/>
                </a:lnTo>
                <a:lnTo>
                  <a:pt x="29229" y="10447"/>
                </a:lnTo>
                <a:lnTo>
                  <a:pt x="29276" y="10411"/>
                </a:lnTo>
                <a:lnTo>
                  <a:pt x="29321" y="10372"/>
                </a:lnTo>
                <a:lnTo>
                  <a:pt x="29366" y="10332"/>
                </a:lnTo>
                <a:lnTo>
                  <a:pt x="29408" y="10291"/>
                </a:lnTo>
                <a:lnTo>
                  <a:pt x="29450" y="10247"/>
                </a:lnTo>
                <a:lnTo>
                  <a:pt x="29491" y="10202"/>
                </a:lnTo>
                <a:lnTo>
                  <a:pt x="29530" y="10157"/>
                </a:lnTo>
                <a:lnTo>
                  <a:pt x="29569" y="10109"/>
                </a:lnTo>
                <a:lnTo>
                  <a:pt x="29605" y="10060"/>
                </a:lnTo>
                <a:lnTo>
                  <a:pt x="29640" y="10009"/>
                </a:lnTo>
                <a:lnTo>
                  <a:pt x="29674" y="9957"/>
                </a:lnTo>
                <a:lnTo>
                  <a:pt x="29707" y="9903"/>
                </a:lnTo>
                <a:lnTo>
                  <a:pt x="29727" y="9868"/>
                </a:lnTo>
                <a:lnTo>
                  <a:pt x="29746" y="9833"/>
                </a:lnTo>
                <a:lnTo>
                  <a:pt x="29764" y="9798"/>
                </a:lnTo>
                <a:lnTo>
                  <a:pt x="29783" y="9761"/>
                </a:lnTo>
                <a:lnTo>
                  <a:pt x="29800" y="9726"/>
                </a:lnTo>
                <a:lnTo>
                  <a:pt x="29817" y="9688"/>
                </a:lnTo>
                <a:lnTo>
                  <a:pt x="29833" y="9652"/>
                </a:lnTo>
                <a:lnTo>
                  <a:pt x="29850" y="9614"/>
                </a:lnTo>
                <a:lnTo>
                  <a:pt x="29864" y="9577"/>
                </a:lnTo>
                <a:lnTo>
                  <a:pt x="29879" y="9538"/>
                </a:lnTo>
                <a:lnTo>
                  <a:pt x="29893" y="9501"/>
                </a:lnTo>
                <a:lnTo>
                  <a:pt x="29906" y="9462"/>
                </a:lnTo>
                <a:lnTo>
                  <a:pt x="29918" y="9424"/>
                </a:lnTo>
                <a:lnTo>
                  <a:pt x="29931" y="9384"/>
                </a:lnTo>
                <a:lnTo>
                  <a:pt x="29942" y="9346"/>
                </a:lnTo>
                <a:lnTo>
                  <a:pt x="29953" y="9306"/>
                </a:lnTo>
                <a:lnTo>
                  <a:pt x="29962" y="9267"/>
                </a:lnTo>
                <a:lnTo>
                  <a:pt x="29971" y="9227"/>
                </a:lnTo>
                <a:lnTo>
                  <a:pt x="29980" y="9188"/>
                </a:lnTo>
                <a:lnTo>
                  <a:pt x="29988" y="9147"/>
                </a:lnTo>
                <a:lnTo>
                  <a:pt x="29994" y="9108"/>
                </a:lnTo>
                <a:lnTo>
                  <a:pt x="30001" y="9068"/>
                </a:lnTo>
                <a:lnTo>
                  <a:pt x="30006" y="9027"/>
                </a:lnTo>
                <a:lnTo>
                  <a:pt x="30011" y="8988"/>
                </a:lnTo>
                <a:lnTo>
                  <a:pt x="30015" y="8947"/>
                </a:lnTo>
                <a:lnTo>
                  <a:pt x="30018" y="8908"/>
                </a:lnTo>
                <a:lnTo>
                  <a:pt x="30020" y="8867"/>
                </a:lnTo>
                <a:lnTo>
                  <a:pt x="30021" y="8827"/>
                </a:lnTo>
                <a:lnTo>
                  <a:pt x="30023" y="8787"/>
                </a:lnTo>
                <a:lnTo>
                  <a:pt x="30023" y="8747"/>
                </a:lnTo>
                <a:lnTo>
                  <a:pt x="30021" y="8707"/>
                </a:lnTo>
                <a:lnTo>
                  <a:pt x="30019" y="8667"/>
                </a:lnTo>
                <a:lnTo>
                  <a:pt x="30017" y="8628"/>
                </a:lnTo>
                <a:lnTo>
                  <a:pt x="30013" y="8588"/>
                </a:lnTo>
                <a:lnTo>
                  <a:pt x="30009" y="8549"/>
                </a:lnTo>
                <a:lnTo>
                  <a:pt x="30004" y="8509"/>
                </a:lnTo>
                <a:lnTo>
                  <a:pt x="29998" y="8471"/>
                </a:lnTo>
                <a:lnTo>
                  <a:pt x="29990" y="8432"/>
                </a:lnTo>
                <a:lnTo>
                  <a:pt x="29982" y="8394"/>
                </a:lnTo>
                <a:lnTo>
                  <a:pt x="29974" y="8355"/>
                </a:lnTo>
                <a:lnTo>
                  <a:pt x="29963" y="8317"/>
                </a:lnTo>
                <a:lnTo>
                  <a:pt x="29953" y="8279"/>
                </a:lnTo>
                <a:lnTo>
                  <a:pt x="29941" y="8242"/>
                </a:lnTo>
                <a:lnTo>
                  <a:pt x="29928" y="8204"/>
                </a:lnTo>
                <a:lnTo>
                  <a:pt x="29914" y="8168"/>
                </a:lnTo>
                <a:lnTo>
                  <a:pt x="29900" y="8130"/>
                </a:lnTo>
                <a:lnTo>
                  <a:pt x="29884" y="8095"/>
                </a:lnTo>
                <a:lnTo>
                  <a:pt x="29867" y="8058"/>
                </a:lnTo>
                <a:lnTo>
                  <a:pt x="29850" y="8023"/>
                </a:lnTo>
                <a:lnTo>
                  <a:pt x="29831" y="7989"/>
                </a:lnTo>
                <a:lnTo>
                  <a:pt x="29811" y="7954"/>
                </a:lnTo>
                <a:lnTo>
                  <a:pt x="29790" y="7920"/>
                </a:lnTo>
                <a:lnTo>
                  <a:pt x="29767" y="7887"/>
                </a:lnTo>
                <a:lnTo>
                  <a:pt x="29745" y="7853"/>
                </a:lnTo>
                <a:lnTo>
                  <a:pt x="29721" y="7821"/>
                </a:lnTo>
                <a:lnTo>
                  <a:pt x="29696" y="7789"/>
                </a:lnTo>
                <a:lnTo>
                  <a:pt x="29670" y="7758"/>
                </a:lnTo>
                <a:lnTo>
                  <a:pt x="29643" y="7726"/>
                </a:lnTo>
                <a:lnTo>
                  <a:pt x="29613" y="7696"/>
                </a:lnTo>
                <a:lnTo>
                  <a:pt x="29584" y="7666"/>
                </a:lnTo>
                <a:lnTo>
                  <a:pt x="29553" y="7637"/>
                </a:lnTo>
                <a:lnTo>
                  <a:pt x="29522" y="7609"/>
                </a:lnTo>
                <a:lnTo>
                  <a:pt x="29488" y="7581"/>
                </a:lnTo>
                <a:lnTo>
                  <a:pt x="29454" y="7554"/>
                </a:lnTo>
                <a:lnTo>
                  <a:pt x="29417" y="7517"/>
                </a:lnTo>
                <a:lnTo>
                  <a:pt x="29384" y="7487"/>
                </a:lnTo>
                <a:lnTo>
                  <a:pt x="29355" y="7461"/>
                </a:lnTo>
                <a:lnTo>
                  <a:pt x="29331" y="7439"/>
                </a:lnTo>
                <a:lnTo>
                  <a:pt x="29297" y="7412"/>
                </a:lnTo>
                <a:lnTo>
                  <a:pt x="29285" y="7403"/>
                </a:lnTo>
                <a:close/>
              </a:path>
            </a:pathLst>
          </a:custGeom>
          <a:solidFill>
            <a:srgbClr val="D8E6F5"/>
          </a:solidFill>
          <a:ln w="38100">
            <a:solidFill>
              <a:schemeClr val="bg1"/>
            </a:solidFill>
            <a:round/>
            <a:headEnd/>
            <a:tailEnd/>
          </a:ln>
          <a:effectLst>
            <a:outerShdw blurRad="50800" dist="38100" dir="2700000" algn="tl" rotWithShape="0">
              <a:prstClr val="black">
                <a:alpha val="40000"/>
              </a:prstClr>
            </a:outerShdw>
          </a:effectLst>
        </p:spPr>
        <p:txBody>
          <a:bodyPr rIns="252000" anchor="ctr">
            <a:normAutofit/>
          </a:bodyPr>
          <a:lstStyle/>
          <a:p>
            <a:pPr>
              <a:defRPr/>
            </a:pPr>
            <a:endParaRPr lang="zh-CN" altLang="en-US" sz="3200" b="1" dirty="0">
              <a:solidFill>
                <a:schemeClr val="accent6">
                  <a:lumMod val="50000"/>
                </a:schemeClr>
              </a:solidFill>
              <a:latin typeface="UTM Avo" panose="02040603050506020204" pitchFamily="18" charset="0"/>
              <a:ea typeface="微软雅黑" panose="020B0503020204020204" pitchFamily="34" charset="-122"/>
              <a:cs typeface="+mn-ea"/>
              <a:sym typeface="+mn-lt"/>
            </a:endParaRPr>
          </a:p>
        </p:txBody>
      </p:sp>
      <p:sp>
        <p:nvSpPr>
          <p:cNvPr id="45" name="TextBox 44">
            <a:extLst>
              <a:ext uri="{FF2B5EF4-FFF2-40B4-BE49-F238E27FC236}">
                <a16:creationId xmlns:a16="http://schemas.microsoft.com/office/drawing/2014/main" id="{E472E0DA-7211-474D-B23B-5C3D6229473C}"/>
              </a:ext>
            </a:extLst>
          </p:cNvPr>
          <p:cNvSpPr txBox="1"/>
          <p:nvPr/>
        </p:nvSpPr>
        <p:spPr>
          <a:xfrm>
            <a:off x="755965" y="2031232"/>
            <a:ext cx="3432875" cy="769441"/>
          </a:xfrm>
          <a:prstGeom prst="rect">
            <a:avLst/>
          </a:prstGeom>
          <a:noFill/>
        </p:spPr>
        <p:txBody>
          <a:bodyPr wrap="square">
            <a:spAutoFit/>
          </a:bodyPr>
          <a:lstStyle/>
          <a:p>
            <a:pPr>
              <a:defRPr/>
            </a:pPr>
            <a:r>
              <a:rPr lang="en-US" altLang="zh-CN" sz="4400" b="1" dirty="0" err="1">
                <a:solidFill>
                  <a:schemeClr val="accent6">
                    <a:lumMod val="50000"/>
                  </a:schemeClr>
                </a:solidFill>
                <a:latin typeface="UTM Avo" panose="02040603050506020204" pitchFamily="18" charset="0"/>
                <a:ea typeface="微软雅黑" panose="020B0503020204020204" pitchFamily="34" charset="-122"/>
                <a:cs typeface="+mn-ea"/>
                <a:sym typeface="+mn-lt"/>
              </a:rPr>
              <a:t>Bài</a:t>
            </a:r>
            <a:r>
              <a:rPr lang="en-US" altLang="zh-CN" sz="4400" b="1" dirty="0">
                <a:solidFill>
                  <a:schemeClr val="accent6">
                    <a:lumMod val="50000"/>
                  </a:schemeClr>
                </a:solidFill>
                <a:latin typeface="UTM Avo" panose="02040603050506020204" pitchFamily="18" charset="0"/>
                <a:ea typeface="微软雅黑" panose="020B0503020204020204" pitchFamily="34" charset="-122"/>
                <a:cs typeface="+mn-ea"/>
                <a:sym typeface="+mn-lt"/>
              </a:rPr>
              <a:t> 3: </a:t>
            </a:r>
            <a:r>
              <a:rPr lang="en-US" altLang="zh-CN" sz="4400" b="1" dirty="0" err="1">
                <a:solidFill>
                  <a:schemeClr val="accent6">
                    <a:lumMod val="50000"/>
                  </a:schemeClr>
                </a:solidFill>
                <a:latin typeface="UTM Avo" panose="02040603050506020204" pitchFamily="18" charset="0"/>
                <a:ea typeface="微软雅黑" panose="020B0503020204020204" pitchFamily="34" charset="-122"/>
                <a:cs typeface="+mn-ea"/>
                <a:sym typeface="+mn-lt"/>
              </a:rPr>
              <a:t>Tính</a:t>
            </a:r>
            <a:endParaRPr lang="zh-CN" altLang="en-US" sz="4400" b="1" dirty="0">
              <a:solidFill>
                <a:schemeClr val="accent6">
                  <a:lumMod val="50000"/>
                </a:schemeClr>
              </a:solidFill>
              <a:latin typeface="UTM Avo" panose="02040603050506020204" pitchFamily="18" charset="0"/>
              <a:ea typeface="微软雅黑" panose="020B0503020204020204" pitchFamily="34" charset="-122"/>
              <a:cs typeface="+mn-ea"/>
              <a:sym typeface="+mn-lt"/>
            </a:endParaRPr>
          </a:p>
        </p:txBody>
      </p:sp>
      <p:sp>
        <p:nvSpPr>
          <p:cNvPr id="12" name="矩形: 圆角 21">
            <a:extLst>
              <a:ext uri="{FF2B5EF4-FFF2-40B4-BE49-F238E27FC236}">
                <a16:creationId xmlns:a16="http://schemas.microsoft.com/office/drawing/2014/main" id="{A8885428-BB15-48C9-A07C-964D2BBBF336}"/>
              </a:ext>
            </a:extLst>
          </p:cNvPr>
          <p:cNvSpPr/>
          <p:nvPr/>
        </p:nvSpPr>
        <p:spPr>
          <a:xfrm>
            <a:off x="663305" y="3164623"/>
            <a:ext cx="3487864" cy="146784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E82D80BA-C546-4E43-93DC-7ADF7D1FBB88}"/>
                  </a:ext>
                </a:extLst>
              </p:cNvPr>
              <p:cNvSpPr txBox="1"/>
              <p:nvPr/>
            </p:nvSpPr>
            <p:spPr>
              <a:xfrm>
                <a:off x="970900" y="3164630"/>
                <a:ext cx="2584845" cy="1436099"/>
              </a:xfrm>
              <a:prstGeom prst="rect">
                <a:avLst/>
              </a:prstGeom>
              <a:solidFill>
                <a:schemeClr val="accent3">
                  <a:lumMod val="20000"/>
                  <a:lumOff val="80000"/>
                </a:schemeClr>
              </a:solidFill>
            </p:spPr>
            <p:txBody>
              <a:bodyPr wrap="square">
                <a:spAutoFit/>
              </a:bodyPr>
              <a:lstStyle/>
              <a:p>
                <a:r>
                  <a:rPr lang="en-US" sz="4000" b="1" dirty="0">
                    <a:solidFill>
                      <a:srgbClr val="02736A"/>
                    </a:solidFill>
                    <a:latin typeface="UTM Avo" panose="02040603050506020204" pitchFamily="18" charset="0"/>
                  </a:rPr>
                  <a:t>a) </a:t>
                </a:r>
                <a14:m>
                  <m:oMath xmlns:m="http://schemas.openxmlformats.org/officeDocument/2006/math">
                    <m:f>
                      <m:fPr>
                        <m:ctrlPr>
                          <a:rPr lang="en-US" sz="6000" b="1" i="1">
                            <a:solidFill>
                              <a:srgbClr val="02736A"/>
                            </a:solidFill>
                            <a:latin typeface="Cambria Math" panose="02040503050406030204" pitchFamily="18" charset="0"/>
                          </a:rPr>
                        </m:ctrlPr>
                      </m:fPr>
                      <m:num>
                        <m:r>
                          <a:rPr lang="en-US" sz="6000" b="1" i="1" smtClean="0">
                            <a:solidFill>
                              <a:srgbClr val="02736A"/>
                            </a:solidFill>
                            <a:latin typeface="Cambria Math" panose="02040503050406030204" pitchFamily="18" charset="0"/>
                          </a:rPr>
                          <m:t>𝟐</m:t>
                        </m:r>
                      </m:num>
                      <m:den>
                        <m:r>
                          <a:rPr lang="en-US" sz="6000" b="1" i="1" smtClean="0">
                            <a:solidFill>
                              <a:srgbClr val="02736A"/>
                            </a:solidFill>
                            <a:latin typeface="Cambria Math" panose="02040503050406030204" pitchFamily="18" charset="0"/>
                          </a:rPr>
                          <m:t>𝟑</m:t>
                        </m:r>
                      </m:den>
                    </m:f>
                  </m:oMath>
                </a14:m>
                <a:r>
                  <a:rPr lang="en-US" sz="6000" b="1" dirty="0">
                    <a:solidFill>
                      <a:srgbClr val="02736A"/>
                    </a:solidFill>
                    <a:latin typeface="UTM Avo" panose="02040603050506020204" pitchFamily="18" charset="0"/>
                  </a:rPr>
                  <a:t> </a:t>
                </a:r>
                <a:r>
                  <a:rPr lang="en-US" sz="4400" b="1" dirty="0">
                    <a:solidFill>
                      <a:srgbClr val="02736A"/>
                    </a:solidFill>
                    <a:latin typeface="UTM Avo" panose="02040603050506020204" pitchFamily="18" charset="0"/>
                  </a:rPr>
                  <a:t>x</a:t>
                </a:r>
                <a:r>
                  <a:rPr lang="en-US" sz="6000" b="1" dirty="0">
                    <a:solidFill>
                      <a:srgbClr val="02736A"/>
                    </a:solidFill>
                    <a:latin typeface="UTM Avo" panose="02040603050506020204" pitchFamily="18" charset="0"/>
                  </a:rPr>
                  <a:t> </a:t>
                </a:r>
                <a14:m>
                  <m:oMath xmlns:m="http://schemas.openxmlformats.org/officeDocument/2006/math">
                    <m:f>
                      <m:fPr>
                        <m:ctrlPr>
                          <a:rPr lang="en-US" sz="6000" b="1" i="1" smtClean="0">
                            <a:solidFill>
                              <a:srgbClr val="02736A"/>
                            </a:solidFill>
                            <a:latin typeface="Cambria Math" panose="02040503050406030204" pitchFamily="18" charset="0"/>
                          </a:rPr>
                        </m:ctrlPr>
                      </m:fPr>
                      <m:num>
                        <m:r>
                          <a:rPr lang="en-US" sz="6000" b="1" i="1" smtClean="0">
                            <a:solidFill>
                              <a:srgbClr val="02736A"/>
                            </a:solidFill>
                            <a:latin typeface="Cambria Math" panose="02040503050406030204" pitchFamily="18" charset="0"/>
                          </a:rPr>
                          <m:t>𝟓</m:t>
                        </m:r>
                      </m:num>
                      <m:den>
                        <m:r>
                          <a:rPr lang="en-US" sz="6000" b="1" i="1" smtClean="0">
                            <a:solidFill>
                              <a:srgbClr val="02736A"/>
                            </a:solidFill>
                            <a:latin typeface="Cambria Math" panose="02040503050406030204" pitchFamily="18" charset="0"/>
                          </a:rPr>
                          <m:t>𝟕</m:t>
                        </m:r>
                      </m:den>
                    </m:f>
                  </m:oMath>
                </a14:m>
                <a:r>
                  <a:rPr lang="en-US" sz="6000" b="1" dirty="0">
                    <a:solidFill>
                      <a:srgbClr val="02736A"/>
                    </a:solidFill>
                    <a:latin typeface="UTM Avo" panose="02040603050506020204" pitchFamily="18" charset="0"/>
                  </a:rPr>
                  <a:t> </a:t>
                </a:r>
                <a:endParaRPr lang="en-US" sz="6000" dirty="0">
                  <a:solidFill>
                    <a:srgbClr val="02736A"/>
                  </a:solidFill>
                  <a:latin typeface="UTM Avo" panose="02040603050506020204" pitchFamily="18" charset="0"/>
                </a:endParaRPr>
              </a:p>
            </p:txBody>
          </p:sp>
        </mc:Choice>
        <mc:Fallback xmlns="">
          <p:sp>
            <p:nvSpPr>
              <p:cNvPr id="13" name="TextBox 12">
                <a:extLst>
                  <a:ext uri="{FF2B5EF4-FFF2-40B4-BE49-F238E27FC236}">
                    <a16:creationId xmlns:a16="http://schemas.microsoft.com/office/drawing/2014/main" xmlns="" xmlns:a14="http://schemas.microsoft.com/office/drawing/2010/main" id="{E82D80BA-C546-4E43-93DC-7ADF7D1FBB88}"/>
                  </a:ext>
                </a:extLst>
              </p:cNvPr>
              <p:cNvSpPr txBox="1">
                <a:spLocks noRot="1" noChangeAspect="1" noMove="1" noResize="1" noEditPoints="1" noAdjustHandles="1" noChangeArrowheads="1" noChangeShapeType="1" noTextEdit="1"/>
              </p:cNvSpPr>
              <p:nvPr/>
            </p:nvSpPr>
            <p:spPr>
              <a:xfrm>
                <a:off x="970899" y="3164623"/>
                <a:ext cx="2584845" cy="1479764"/>
              </a:xfrm>
              <a:prstGeom prst="rect">
                <a:avLst/>
              </a:prstGeom>
              <a:blipFill rotWithShape="1">
                <a:blip r:embed="rId4"/>
                <a:stretch>
                  <a:fillRect l="-8255"/>
                </a:stretch>
              </a:blipFill>
            </p:spPr>
            <p:txBody>
              <a:bodyPr/>
              <a:lstStyle/>
              <a:p>
                <a:r>
                  <a:rPr lang="en-US">
                    <a:noFill/>
                  </a:rPr>
                  <a:t> </a:t>
                </a:r>
              </a:p>
            </p:txBody>
          </p:sp>
        </mc:Fallback>
      </mc:AlternateContent>
      <p:sp>
        <p:nvSpPr>
          <p:cNvPr id="14" name="矩形: 圆角 21">
            <a:extLst>
              <a:ext uri="{FF2B5EF4-FFF2-40B4-BE49-F238E27FC236}">
                <a16:creationId xmlns:a16="http://schemas.microsoft.com/office/drawing/2014/main" id="{65A767A6-A4E9-46CF-AE21-890964C37F88}"/>
              </a:ext>
            </a:extLst>
          </p:cNvPr>
          <p:cNvSpPr/>
          <p:nvPr/>
        </p:nvSpPr>
        <p:spPr>
          <a:xfrm>
            <a:off x="1485941" y="4784316"/>
            <a:ext cx="3550891" cy="146784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F8BBDD24-3647-4D61-958B-D93E68919388}"/>
                  </a:ext>
                </a:extLst>
              </p:cNvPr>
              <p:cNvSpPr txBox="1"/>
              <p:nvPr/>
            </p:nvSpPr>
            <p:spPr>
              <a:xfrm>
                <a:off x="4820373" y="3157004"/>
                <a:ext cx="2179815" cy="1436099"/>
              </a:xfrm>
              <a:prstGeom prst="rect">
                <a:avLst/>
              </a:prstGeom>
              <a:solidFill>
                <a:schemeClr val="accent3">
                  <a:lumMod val="20000"/>
                  <a:lumOff val="80000"/>
                </a:schemeClr>
              </a:solidFill>
            </p:spPr>
            <p:txBody>
              <a:bodyPr wrap="square">
                <a:spAutoFit/>
              </a:bodyPr>
              <a:lstStyle/>
              <a:p>
                <a:r>
                  <a:rPr lang="en-US" sz="4000" b="1" dirty="0">
                    <a:solidFill>
                      <a:srgbClr val="02736A"/>
                    </a:solidFill>
                    <a:latin typeface="UTM Avo" panose="02040603050506020204" pitchFamily="18" charset="0"/>
                  </a:rPr>
                  <a:t> </a:t>
                </a:r>
                <a14:m>
                  <m:oMath xmlns:m="http://schemas.openxmlformats.org/officeDocument/2006/math">
                    <m:f>
                      <m:fPr>
                        <m:ctrlPr>
                          <a:rPr lang="en-US" sz="6000" b="1" i="1">
                            <a:solidFill>
                              <a:srgbClr val="02736A"/>
                            </a:solidFill>
                            <a:latin typeface="Cambria Math" panose="02040503050406030204" pitchFamily="18" charset="0"/>
                          </a:rPr>
                        </m:ctrlPr>
                      </m:fPr>
                      <m:num>
                        <m:r>
                          <a:rPr lang="en-US" sz="6000" b="1" i="1" smtClean="0">
                            <a:solidFill>
                              <a:srgbClr val="02736A"/>
                            </a:solidFill>
                            <a:latin typeface="Cambria Math" panose="02040503050406030204" pitchFamily="18" charset="0"/>
                          </a:rPr>
                          <m:t>𝟏𝟎</m:t>
                        </m:r>
                      </m:num>
                      <m:den>
                        <m:r>
                          <a:rPr lang="en-US" sz="6000" b="1" i="1" smtClean="0">
                            <a:solidFill>
                              <a:srgbClr val="02736A"/>
                            </a:solidFill>
                            <a:latin typeface="Cambria Math" panose="02040503050406030204" pitchFamily="18" charset="0"/>
                          </a:rPr>
                          <m:t>𝟐𝟏</m:t>
                        </m:r>
                      </m:den>
                    </m:f>
                  </m:oMath>
                </a14:m>
                <a:r>
                  <a:rPr lang="en-US" sz="6000" b="1" dirty="0">
                    <a:solidFill>
                      <a:srgbClr val="02736A"/>
                    </a:solidFill>
                    <a:latin typeface="UTM Avo" panose="02040603050506020204" pitchFamily="18" charset="0"/>
                  </a:rPr>
                  <a:t> : </a:t>
                </a:r>
                <a14:m>
                  <m:oMath xmlns:m="http://schemas.openxmlformats.org/officeDocument/2006/math">
                    <m:f>
                      <m:fPr>
                        <m:ctrlPr>
                          <a:rPr lang="en-US" sz="6000" b="1" i="1" smtClean="0">
                            <a:solidFill>
                              <a:srgbClr val="02736A"/>
                            </a:solidFill>
                            <a:latin typeface="Cambria Math" panose="02040503050406030204" pitchFamily="18" charset="0"/>
                          </a:rPr>
                        </m:ctrlPr>
                      </m:fPr>
                      <m:num>
                        <m:r>
                          <a:rPr lang="en-US" sz="6000" b="1" i="1" smtClean="0">
                            <a:solidFill>
                              <a:srgbClr val="02736A"/>
                            </a:solidFill>
                            <a:latin typeface="Cambria Math" panose="02040503050406030204" pitchFamily="18" charset="0"/>
                          </a:rPr>
                          <m:t>𝟓</m:t>
                        </m:r>
                      </m:num>
                      <m:den>
                        <m:r>
                          <a:rPr lang="en-US" sz="6000" b="1" i="1" smtClean="0">
                            <a:solidFill>
                              <a:srgbClr val="02736A"/>
                            </a:solidFill>
                            <a:latin typeface="Cambria Math" panose="02040503050406030204" pitchFamily="18" charset="0"/>
                          </a:rPr>
                          <m:t>𝟕</m:t>
                        </m:r>
                      </m:den>
                    </m:f>
                  </m:oMath>
                </a14:m>
                <a:r>
                  <a:rPr lang="en-US" sz="6000" b="1" dirty="0">
                    <a:solidFill>
                      <a:srgbClr val="02736A"/>
                    </a:solidFill>
                    <a:latin typeface="UTM Avo" panose="02040603050506020204" pitchFamily="18" charset="0"/>
                  </a:rPr>
                  <a:t> </a:t>
                </a:r>
                <a:endParaRPr lang="en-US" sz="6000" dirty="0">
                  <a:solidFill>
                    <a:srgbClr val="02736A"/>
                  </a:solidFill>
                  <a:latin typeface="UTM Avo" panose="02040603050506020204" pitchFamily="18" charset="0"/>
                </a:endParaRPr>
              </a:p>
            </p:txBody>
          </p:sp>
        </mc:Choice>
        <mc:Fallback xmlns="">
          <p:sp>
            <p:nvSpPr>
              <p:cNvPr id="15" name="TextBox 14">
                <a:extLst>
                  <a:ext uri="{FF2B5EF4-FFF2-40B4-BE49-F238E27FC236}">
                    <a16:creationId xmlns:a16="http://schemas.microsoft.com/office/drawing/2014/main" xmlns="" xmlns:a14="http://schemas.microsoft.com/office/drawing/2010/main" id="{F8BBDD24-3647-4D61-958B-D93E68919388}"/>
                  </a:ext>
                </a:extLst>
              </p:cNvPr>
              <p:cNvSpPr txBox="1">
                <a:spLocks noRot="1" noChangeAspect="1" noMove="1" noResize="1" noEditPoints="1" noAdjustHandles="1" noChangeArrowheads="1" noChangeShapeType="1" noTextEdit="1"/>
              </p:cNvSpPr>
              <p:nvPr/>
            </p:nvSpPr>
            <p:spPr>
              <a:xfrm>
                <a:off x="4820368" y="3157002"/>
                <a:ext cx="2179814" cy="1436099"/>
              </a:xfrm>
              <a:prstGeom prst="rect">
                <a:avLst/>
              </a:prstGeom>
              <a:blipFill rotWithShape="1">
                <a:blip r:embed="rId5"/>
                <a:stretch>
                  <a:fillRect b="-1361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087EFF5D-281C-4113-9275-7C195E421C3C}"/>
                  </a:ext>
                </a:extLst>
              </p:cNvPr>
              <p:cNvSpPr txBox="1"/>
              <p:nvPr/>
            </p:nvSpPr>
            <p:spPr>
              <a:xfrm>
                <a:off x="8342797" y="3157006"/>
                <a:ext cx="2173723" cy="1425968"/>
              </a:xfrm>
              <a:prstGeom prst="rect">
                <a:avLst/>
              </a:prstGeom>
              <a:solidFill>
                <a:schemeClr val="accent3">
                  <a:lumMod val="20000"/>
                  <a:lumOff val="80000"/>
                </a:schemeClr>
              </a:solidFill>
            </p:spPr>
            <p:txBody>
              <a:bodyPr wrap="square">
                <a:spAutoFit/>
              </a:bodyPr>
              <a:lstStyle/>
              <a:p>
                <a:r>
                  <a:rPr lang="en-US" sz="4000" b="1" dirty="0">
                    <a:solidFill>
                      <a:srgbClr val="02736A"/>
                    </a:solidFill>
                    <a:latin typeface="UTM Avo" panose="02040603050506020204" pitchFamily="18" charset="0"/>
                  </a:rPr>
                  <a:t> </a:t>
                </a:r>
                <a14:m>
                  <m:oMath xmlns:m="http://schemas.openxmlformats.org/officeDocument/2006/math">
                    <m:f>
                      <m:fPr>
                        <m:ctrlPr>
                          <a:rPr lang="en-US" sz="6000" b="1" i="1">
                            <a:solidFill>
                              <a:srgbClr val="02736A"/>
                            </a:solidFill>
                            <a:latin typeface="Cambria Math" panose="02040503050406030204" pitchFamily="18" charset="0"/>
                          </a:rPr>
                        </m:ctrlPr>
                      </m:fPr>
                      <m:num>
                        <m:r>
                          <a:rPr lang="en-US" sz="6000" b="1" i="1" smtClean="0">
                            <a:solidFill>
                              <a:srgbClr val="02736A"/>
                            </a:solidFill>
                            <a:latin typeface="Cambria Math" panose="02040503050406030204" pitchFamily="18" charset="0"/>
                          </a:rPr>
                          <m:t>𝟏𝟎</m:t>
                        </m:r>
                      </m:num>
                      <m:den>
                        <m:r>
                          <a:rPr lang="en-US" sz="6000" b="1" i="1" smtClean="0">
                            <a:solidFill>
                              <a:srgbClr val="02736A"/>
                            </a:solidFill>
                            <a:latin typeface="Cambria Math" panose="02040503050406030204" pitchFamily="18" charset="0"/>
                          </a:rPr>
                          <m:t>𝟐𝟏</m:t>
                        </m:r>
                      </m:den>
                    </m:f>
                  </m:oMath>
                </a14:m>
                <a:r>
                  <a:rPr lang="en-US" sz="6000" b="1" dirty="0">
                    <a:solidFill>
                      <a:srgbClr val="02736A"/>
                    </a:solidFill>
                    <a:latin typeface="UTM Avo" panose="02040603050506020204" pitchFamily="18" charset="0"/>
                  </a:rPr>
                  <a:t> : </a:t>
                </a:r>
                <a14:m>
                  <m:oMath xmlns:m="http://schemas.openxmlformats.org/officeDocument/2006/math">
                    <m:f>
                      <m:fPr>
                        <m:ctrlPr>
                          <a:rPr lang="en-US" sz="6000" b="1" i="1" smtClean="0">
                            <a:solidFill>
                              <a:srgbClr val="02736A"/>
                            </a:solidFill>
                            <a:latin typeface="Cambria Math" panose="02040503050406030204" pitchFamily="18" charset="0"/>
                          </a:rPr>
                        </m:ctrlPr>
                      </m:fPr>
                      <m:num>
                        <m:r>
                          <a:rPr lang="en-US" sz="6000" b="1" i="1" smtClean="0">
                            <a:solidFill>
                              <a:srgbClr val="02736A"/>
                            </a:solidFill>
                            <a:latin typeface="Cambria Math" panose="02040503050406030204" pitchFamily="18" charset="0"/>
                          </a:rPr>
                          <m:t>𝟐</m:t>
                        </m:r>
                      </m:num>
                      <m:den>
                        <m:r>
                          <a:rPr lang="en-US" sz="6000" b="1" i="1" smtClean="0">
                            <a:solidFill>
                              <a:srgbClr val="02736A"/>
                            </a:solidFill>
                            <a:latin typeface="Cambria Math" panose="02040503050406030204" pitchFamily="18" charset="0"/>
                          </a:rPr>
                          <m:t>𝟑</m:t>
                        </m:r>
                      </m:den>
                    </m:f>
                  </m:oMath>
                </a14:m>
                <a:r>
                  <a:rPr lang="en-US" sz="6000" b="1" dirty="0">
                    <a:solidFill>
                      <a:srgbClr val="02736A"/>
                    </a:solidFill>
                    <a:latin typeface="UTM Avo" panose="02040603050506020204" pitchFamily="18" charset="0"/>
                  </a:rPr>
                  <a:t> </a:t>
                </a:r>
                <a:endParaRPr lang="en-US" sz="6000" dirty="0">
                  <a:solidFill>
                    <a:srgbClr val="02736A"/>
                  </a:solidFill>
                  <a:latin typeface="UTM Avo" panose="02040603050506020204" pitchFamily="18" charset="0"/>
                </a:endParaRPr>
              </a:p>
            </p:txBody>
          </p:sp>
        </mc:Choice>
        <mc:Fallback xmlns="">
          <p:sp>
            <p:nvSpPr>
              <p:cNvPr id="17" name="TextBox 16">
                <a:extLst>
                  <a:ext uri="{FF2B5EF4-FFF2-40B4-BE49-F238E27FC236}">
                    <a16:creationId xmlns:a16="http://schemas.microsoft.com/office/drawing/2014/main" xmlns="" xmlns:a14="http://schemas.microsoft.com/office/drawing/2010/main" id="{087EFF5D-281C-4113-9275-7C195E421C3C}"/>
                  </a:ext>
                </a:extLst>
              </p:cNvPr>
              <p:cNvSpPr txBox="1">
                <a:spLocks noRot="1" noChangeAspect="1" noMove="1" noResize="1" noEditPoints="1" noAdjustHandles="1" noChangeArrowheads="1" noChangeShapeType="1" noTextEdit="1"/>
              </p:cNvSpPr>
              <p:nvPr/>
            </p:nvSpPr>
            <p:spPr>
              <a:xfrm>
                <a:off x="8342795" y="3157002"/>
                <a:ext cx="2173722" cy="1425968"/>
              </a:xfrm>
              <a:prstGeom prst="rect">
                <a:avLst/>
              </a:prstGeom>
              <a:blipFill rotWithShape="1">
                <a:blip r:embed="rId6"/>
                <a:stretch>
                  <a:fillRect b="-13248"/>
                </a:stretch>
              </a:blipFill>
            </p:spPr>
            <p:txBody>
              <a:bodyPr/>
              <a:lstStyle/>
              <a:p>
                <a:r>
                  <a:rPr lang="en-US">
                    <a:noFill/>
                  </a:rPr>
                  <a:t> </a:t>
                </a:r>
              </a:p>
            </p:txBody>
          </p:sp>
        </mc:Fallback>
      </mc:AlternateContent>
      <p:pic>
        <p:nvPicPr>
          <p:cNvPr id="18" name="图片 16">
            <a:extLst>
              <a:ext uri="{FF2B5EF4-FFF2-40B4-BE49-F238E27FC236}">
                <a16:creationId xmlns:a16="http://schemas.microsoft.com/office/drawing/2014/main" id="{7004D8DD-EA71-45E1-B9DD-BC588B7A315B}"/>
              </a:ext>
            </a:extLst>
          </p:cNvPr>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621966" y="107103"/>
            <a:ext cx="1352903" cy="1766289"/>
          </a:xfrm>
          <a:prstGeom prst="rect">
            <a:avLst/>
          </a:prstGeom>
        </p:spPr>
      </p:pic>
      <p:pic>
        <p:nvPicPr>
          <p:cNvPr id="19" name="Picture 4" descr="Cartoon Flower Illustration With Lovely And Cute Design Stock Vector -  Illustration of floral, collect: 105866793">
            <a:extLst>
              <a:ext uri="{FF2B5EF4-FFF2-40B4-BE49-F238E27FC236}">
                <a16:creationId xmlns:a16="http://schemas.microsoft.com/office/drawing/2014/main" id="{4FAFC9B8-9948-4797-AECE-741ACB5036D2}"/>
              </a:ext>
            </a:extLst>
          </p:cNvPr>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6750" b="90000" l="10000" r="90000"/>
                    </a14:imgEffect>
                  </a14:imgLayer>
                </a14:imgProps>
              </a:ext>
              <a:ext uri="{28A0092B-C50C-407E-A947-70E740481C1C}">
                <a14:useLocalDpi xmlns:a14="http://schemas.microsoft.com/office/drawing/2010/main" val="0"/>
              </a:ext>
            </a:extLst>
          </a:blip>
          <a:srcRect/>
          <a:stretch>
            <a:fillRect/>
          </a:stretch>
        </p:blipFill>
        <p:spPr bwMode="auto">
          <a:xfrm>
            <a:off x="-253894" y="4724445"/>
            <a:ext cx="2256276" cy="2256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4005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1000"/>
                                        <p:tgtEl>
                                          <p:spTgt spid="45"/>
                                        </p:tgtEl>
                                      </p:cBhvr>
                                    </p:animEffect>
                                    <p:anim calcmode="lin" valueType="num">
                                      <p:cBhvr>
                                        <p:cTn id="8" dur="1000" fill="hold"/>
                                        <p:tgtEl>
                                          <p:spTgt spid="45"/>
                                        </p:tgtEl>
                                        <p:attrNameLst>
                                          <p:attrName>ppt_x</p:attrName>
                                        </p:attrNameLst>
                                      </p:cBhvr>
                                      <p:tavLst>
                                        <p:tav tm="0">
                                          <p:val>
                                            <p:strVal val="#ppt_x"/>
                                          </p:val>
                                        </p:tav>
                                        <p:tav tm="100000">
                                          <p:val>
                                            <p:strVal val="#ppt_x"/>
                                          </p:val>
                                        </p:tav>
                                      </p:tavLst>
                                    </p:anim>
                                    <p:anim calcmode="lin" valueType="num">
                                      <p:cBhvr>
                                        <p:cTn id="9" dur="1000" fill="hold"/>
                                        <p:tgtEl>
                                          <p:spTgt spid="4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fade">
                                      <p:cBhvr>
                                        <p:cTn id="12" dur="1000"/>
                                        <p:tgtEl>
                                          <p:spTgt spid="43"/>
                                        </p:tgtEl>
                                      </p:cBhvr>
                                    </p:animEffect>
                                    <p:anim calcmode="lin" valueType="num">
                                      <p:cBhvr>
                                        <p:cTn id="13" dur="1000" fill="hold"/>
                                        <p:tgtEl>
                                          <p:spTgt spid="43"/>
                                        </p:tgtEl>
                                        <p:attrNameLst>
                                          <p:attrName>ppt_x</p:attrName>
                                        </p:attrNameLst>
                                      </p:cBhvr>
                                      <p:tavLst>
                                        <p:tav tm="0">
                                          <p:val>
                                            <p:strVal val="#ppt_x"/>
                                          </p:val>
                                        </p:tav>
                                        <p:tav tm="100000">
                                          <p:val>
                                            <p:strVal val="#ppt_x"/>
                                          </p:val>
                                        </p:tav>
                                      </p:tavLst>
                                    </p:anim>
                                    <p:anim calcmode="lin" valueType="num">
                                      <p:cBhvr>
                                        <p:cTn id="14"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500" fill="hold"/>
                                        <p:tgtEl>
                                          <p:spTgt spid="13"/>
                                        </p:tgtEl>
                                        <p:attrNameLst>
                                          <p:attrName>ppt_w</p:attrName>
                                        </p:attrNameLst>
                                      </p:cBhvr>
                                      <p:tavLst>
                                        <p:tav tm="0">
                                          <p:val>
                                            <p:fltVal val="0"/>
                                          </p:val>
                                        </p:tav>
                                        <p:tav tm="100000">
                                          <p:val>
                                            <p:strVal val="#ppt_w"/>
                                          </p:val>
                                        </p:tav>
                                      </p:tavLst>
                                    </p:anim>
                                    <p:anim calcmode="lin" valueType="num">
                                      <p:cBhvr>
                                        <p:cTn id="20" dur="500" fill="hold"/>
                                        <p:tgtEl>
                                          <p:spTgt spid="13"/>
                                        </p:tgtEl>
                                        <p:attrNameLst>
                                          <p:attrName>ppt_h</p:attrName>
                                        </p:attrNameLst>
                                      </p:cBhvr>
                                      <p:tavLst>
                                        <p:tav tm="0">
                                          <p:val>
                                            <p:fltVal val="0"/>
                                          </p:val>
                                        </p:tav>
                                        <p:tav tm="100000">
                                          <p:val>
                                            <p:strVal val="#ppt_h"/>
                                          </p:val>
                                        </p:tav>
                                      </p:tavLst>
                                    </p:anim>
                                    <p:animEffect transition="in" filter="fade">
                                      <p:cBhvr>
                                        <p:cTn id="21" dur="500"/>
                                        <p:tgtEl>
                                          <p:spTgt spid="13"/>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p:cTn id="29" dur="500" fill="hold"/>
                                        <p:tgtEl>
                                          <p:spTgt spid="15"/>
                                        </p:tgtEl>
                                        <p:attrNameLst>
                                          <p:attrName>ppt_w</p:attrName>
                                        </p:attrNameLst>
                                      </p:cBhvr>
                                      <p:tavLst>
                                        <p:tav tm="0">
                                          <p:val>
                                            <p:fltVal val="0"/>
                                          </p:val>
                                        </p:tav>
                                        <p:tav tm="100000">
                                          <p:val>
                                            <p:strVal val="#ppt_w"/>
                                          </p:val>
                                        </p:tav>
                                      </p:tavLst>
                                    </p:anim>
                                    <p:anim calcmode="lin" valueType="num">
                                      <p:cBhvr>
                                        <p:cTn id="30" dur="500" fill="hold"/>
                                        <p:tgtEl>
                                          <p:spTgt spid="15"/>
                                        </p:tgtEl>
                                        <p:attrNameLst>
                                          <p:attrName>ppt_h</p:attrName>
                                        </p:attrNameLst>
                                      </p:cBhvr>
                                      <p:tavLst>
                                        <p:tav tm="0">
                                          <p:val>
                                            <p:fltVal val="0"/>
                                          </p:val>
                                        </p:tav>
                                        <p:tav tm="100000">
                                          <p:val>
                                            <p:strVal val="#ppt_h"/>
                                          </p:val>
                                        </p:tav>
                                      </p:tavLst>
                                    </p:anim>
                                    <p:animEffect transition="in" filter="fade">
                                      <p:cBhvr>
                                        <p:cTn id="31" dur="500"/>
                                        <p:tgtEl>
                                          <p:spTgt spid="15"/>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500" fill="hold"/>
                                        <p:tgtEl>
                                          <p:spTgt spid="14"/>
                                        </p:tgtEl>
                                        <p:attrNameLst>
                                          <p:attrName>ppt_w</p:attrName>
                                        </p:attrNameLst>
                                      </p:cBhvr>
                                      <p:tavLst>
                                        <p:tav tm="0">
                                          <p:val>
                                            <p:fltVal val="0"/>
                                          </p:val>
                                        </p:tav>
                                        <p:tav tm="100000">
                                          <p:val>
                                            <p:strVal val="#ppt_w"/>
                                          </p:val>
                                        </p:tav>
                                      </p:tavLst>
                                    </p:anim>
                                    <p:anim calcmode="lin" valueType="num">
                                      <p:cBhvr>
                                        <p:cTn id="35" dur="500" fill="hold"/>
                                        <p:tgtEl>
                                          <p:spTgt spid="14"/>
                                        </p:tgtEl>
                                        <p:attrNameLst>
                                          <p:attrName>ppt_h</p:attrName>
                                        </p:attrNameLst>
                                      </p:cBhvr>
                                      <p:tavLst>
                                        <p:tav tm="0">
                                          <p:val>
                                            <p:fltVal val="0"/>
                                          </p:val>
                                        </p:tav>
                                        <p:tav tm="100000">
                                          <p:val>
                                            <p:strVal val="#ppt_h"/>
                                          </p:val>
                                        </p:tav>
                                      </p:tavLst>
                                    </p:anim>
                                    <p:animEffect transition="in" filter="fade">
                                      <p:cBhvr>
                                        <p:cTn id="36" dur="500"/>
                                        <p:tgtEl>
                                          <p:spTgt spid="1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animEffect transition="in" filter="fade">
                                      <p:cBhvr>
                                        <p:cTn id="4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5" grpId="0"/>
      <p:bldP spid="12" grpId="0" animBg="1"/>
      <p:bldP spid="13" grpId="0" animBg="1"/>
      <p:bldP spid="14" grpId="0" animBg="1"/>
      <p:bldP spid="15" grpId="0" animBg="1"/>
      <p:bldP spid="1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图片 7" descr="6"/>
          <p:cNvPicPr>
            <a:picLocks noChangeAspect="1"/>
          </p:cNvPicPr>
          <p:nvPr/>
        </p:nvPicPr>
        <p:blipFill>
          <a:blip r:embed="rId3"/>
          <a:srcRect r="74368"/>
          <a:stretch>
            <a:fillRect/>
          </a:stretch>
        </p:blipFill>
        <p:spPr>
          <a:xfrm>
            <a:off x="-3805" y="4325260"/>
            <a:ext cx="1602105" cy="2278380"/>
          </a:xfrm>
          <a:prstGeom prst="rect">
            <a:avLst/>
          </a:prstGeom>
        </p:spPr>
      </p:pic>
      <p:pic>
        <p:nvPicPr>
          <p:cNvPr id="41" name="图片 8" descr="6"/>
          <p:cNvPicPr>
            <a:picLocks noChangeAspect="1"/>
          </p:cNvPicPr>
          <p:nvPr/>
        </p:nvPicPr>
        <p:blipFill>
          <a:blip r:embed="rId3"/>
          <a:srcRect l="47449" t="21697"/>
          <a:stretch>
            <a:fillRect/>
          </a:stretch>
        </p:blipFill>
        <p:spPr>
          <a:xfrm>
            <a:off x="9053201" y="4853580"/>
            <a:ext cx="3137535" cy="1704340"/>
          </a:xfrm>
          <a:prstGeom prst="rect">
            <a:avLst/>
          </a:prstGeom>
        </p:spPr>
      </p:pic>
      <p:sp>
        <p:nvSpPr>
          <p:cNvPr id="42" name="矩形 13">
            <a:extLst>
              <a:ext uri="{FF2B5EF4-FFF2-40B4-BE49-F238E27FC236}">
                <a16:creationId xmlns:a16="http://schemas.microsoft.com/office/drawing/2014/main" id="{16BC682C-430E-4A2E-8FBC-9146623E9995}"/>
              </a:ext>
            </a:extLst>
          </p:cNvPr>
          <p:cNvSpPr/>
          <p:nvPr/>
        </p:nvSpPr>
        <p:spPr>
          <a:xfrm>
            <a:off x="1597709" y="141800"/>
            <a:ext cx="2952907" cy="1107996"/>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defRPr/>
            </a:pPr>
            <a:endParaRPr lang="zh-CN" altLang="en-US" sz="4400" b="1" spc="300" dirty="0">
              <a:solidFill>
                <a:schemeClr val="bg1"/>
              </a:solidFill>
              <a:latin typeface="微软雅黑" panose="020B0503020204020204" pitchFamily="34" charset="-122"/>
              <a:ea typeface="微软雅黑" panose="020B0503020204020204" pitchFamily="34" charset="-122"/>
              <a:sym typeface="微软雅黑" panose="020B0503020204020204" charset="-122"/>
            </a:endParaRPr>
          </a:p>
        </p:txBody>
      </p:sp>
      <p:sp>
        <p:nvSpPr>
          <p:cNvPr id="43" name="MH_SubTitle_1">
            <a:extLst>
              <a:ext uri="{FF2B5EF4-FFF2-40B4-BE49-F238E27FC236}">
                <a16:creationId xmlns:a16="http://schemas.microsoft.com/office/drawing/2014/main" id="{0097F5DC-77C0-4B0E-9C56-84DA669C19B7}"/>
              </a:ext>
            </a:extLst>
          </p:cNvPr>
          <p:cNvSpPr>
            <a:spLocks/>
          </p:cNvSpPr>
          <p:nvPr>
            <p:custDataLst>
              <p:tags r:id="rId1"/>
            </p:custDataLst>
          </p:nvPr>
        </p:nvSpPr>
        <p:spPr bwMode="auto">
          <a:xfrm>
            <a:off x="308178" y="191599"/>
            <a:ext cx="4815895" cy="1213509"/>
          </a:xfrm>
          <a:custGeom>
            <a:avLst/>
            <a:gdLst>
              <a:gd name="T0" fmla="*/ 2147483646 w 30720"/>
              <a:gd name="T1" fmla="*/ 2147483646 h 11496"/>
              <a:gd name="T2" fmla="*/ 2147483646 w 30720"/>
              <a:gd name="T3" fmla="*/ 2147483646 h 11496"/>
              <a:gd name="T4" fmla="*/ 2147483646 w 30720"/>
              <a:gd name="T5" fmla="*/ 2147483646 h 11496"/>
              <a:gd name="T6" fmla="*/ 2147483646 w 30720"/>
              <a:gd name="T7" fmla="*/ 2147483646 h 11496"/>
              <a:gd name="T8" fmla="*/ 2147483646 w 30720"/>
              <a:gd name="T9" fmla="*/ 2147483646 h 11496"/>
              <a:gd name="T10" fmla="*/ 2147483646 w 30720"/>
              <a:gd name="T11" fmla="*/ 2147483646 h 11496"/>
              <a:gd name="T12" fmla="*/ 2147483646 w 30720"/>
              <a:gd name="T13" fmla="*/ 2147483646 h 11496"/>
              <a:gd name="T14" fmla="*/ 2147483646 w 30720"/>
              <a:gd name="T15" fmla="*/ 2147483646 h 11496"/>
              <a:gd name="T16" fmla="*/ 2147483646 w 30720"/>
              <a:gd name="T17" fmla="*/ 2147483646 h 11496"/>
              <a:gd name="T18" fmla="*/ 2147483646 w 30720"/>
              <a:gd name="T19" fmla="*/ 2147483646 h 11496"/>
              <a:gd name="T20" fmla="*/ 2147483646 w 30720"/>
              <a:gd name="T21" fmla="*/ 2147483646 h 11496"/>
              <a:gd name="T22" fmla="*/ 2147483646 w 30720"/>
              <a:gd name="T23" fmla="*/ 2147483646 h 11496"/>
              <a:gd name="T24" fmla="*/ 2147483646 w 30720"/>
              <a:gd name="T25" fmla="*/ 2147483646 h 11496"/>
              <a:gd name="T26" fmla="*/ 2147483646 w 30720"/>
              <a:gd name="T27" fmla="*/ 2147483646 h 11496"/>
              <a:gd name="T28" fmla="*/ 2147483646 w 30720"/>
              <a:gd name="T29" fmla="*/ 2147483646 h 11496"/>
              <a:gd name="T30" fmla="*/ 2147483646 w 30720"/>
              <a:gd name="T31" fmla="*/ 2147483646 h 11496"/>
              <a:gd name="T32" fmla="*/ 2147483646 w 30720"/>
              <a:gd name="T33" fmla="*/ 2147483646 h 11496"/>
              <a:gd name="T34" fmla="*/ 2147483646 w 30720"/>
              <a:gd name="T35" fmla="*/ 2147483646 h 11496"/>
              <a:gd name="T36" fmla="*/ 2147483646 w 30720"/>
              <a:gd name="T37" fmla="*/ 2147483646 h 11496"/>
              <a:gd name="T38" fmla="*/ 2147483646 w 30720"/>
              <a:gd name="T39" fmla="*/ 2147483646 h 11496"/>
              <a:gd name="T40" fmla="*/ 2147483646 w 30720"/>
              <a:gd name="T41" fmla="*/ 2147483646 h 11496"/>
              <a:gd name="T42" fmla="*/ 2147483646 w 30720"/>
              <a:gd name="T43" fmla="*/ 2147483646 h 11496"/>
              <a:gd name="T44" fmla="*/ 2147483646 w 30720"/>
              <a:gd name="T45" fmla="*/ 2147483646 h 11496"/>
              <a:gd name="T46" fmla="*/ 2147483646 w 30720"/>
              <a:gd name="T47" fmla="*/ 2147483646 h 11496"/>
              <a:gd name="T48" fmla="*/ 2147483646 w 30720"/>
              <a:gd name="T49" fmla="*/ 2147483646 h 11496"/>
              <a:gd name="T50" fmla="*/ 2147483646 w 30720"/>
              <a:gd name="T51" fmla="*/ 2147483646 h 11496"/>
              <a:gd name="T52" fmla="*/ 2147483646 w 30720"/>
              <a:gd name="T53" fmla="*/ 2147483646 h 11496"/>
              <a:gd name="T54" fmla="*/ 2147483646 w 30720"/>
              <a:gd name="T55" fmla="*/ 2147483646 h 11496"/>
              <a:gd name="T56" fmla="*/ 2147483646 w 30720"/>
              <a:gd name="T57" fmla="*/ 2147483646 h 11496"/>
              <a:gd name="T58" fmla="*/ 2147483646 w 30720"/>
              <a:gd name="T59" fmla="*/ 2147483646 h 11496"/>
              <a:gd name="T60" fmla="*/ 2147483646 w 30720"/>
              <a:gd name="T61" fmla="*/ 2147483646 h 11496"/>
              <a:gd name="T62" fmla="*/ 2147483646 w 30720"/>
              <a:gd name="T63" fmla="*/ 2147483646 h 11496"/>
              <a:gd name="T64" fmla="*/ 2147483646 w 30720"/>
              <a:gd name="T65" fmla="*/ 2147483646 h 11496"/>
              <a:gd name="T66" fmla="*/ 2147483646 w 30720"/>
              <a:gd name="T67" fmla="*/ 2147483646 h 11496"/>
              <a:gd name="T68" fmla="*/ 2147483646 w 30720"/>
              <a:gd name="T69" fmla="*/ 2147483646 h 11496"/>
              <a:gd name="T70" fmla="*/ 2147483646 w 30720"/>
              <a:gd name="T71" fmla="*/ 2147483646 h 11496"/>
              <a:gd name="T72" fmla="*/ 2147483646 w 30720"/>
              <a:gd name="T73" fmla="*/ 2147483646 h 11496"/>
              <a:gd name="T74" fmla="*/ 2147483646 w 30720"/>
              <a:gd name="T75" fmla="*/ 2147483646 h 11496"/>
              <a:gd name="T76" fmla="*/ 2147483646 w 30720"/>
              <a:gd name="T77" fmla="*/ 2147483646 h 11496"/>
              <a:gd name="T78" fmla="*/ 2147483646 w 30720"/>
              <a:gd name="T79" fmla="*/ 2147483646 h 11496"/>
              <a:gd name="T80" fmla="*/ 2147483646 w 30720"/>
              <a:gd name="T81" fmla="*/ 2147483646 h 11496"/>
              <a:gd name="T82" fmla="*/ 2147483646 w 30720"/>
              <a:gd name="T83" fmla="*/ 2147483646 h 11496"/>
              <a:gd name="T84" fmla="*/ 2147483646 w 30720"/>
              <a:gd name="T85" fmla="*/ 2147483646 h 11496"/>
              <a:gd name="T86" fmla="*/ 2147483646 w 30720"/>
              <a:gd name="T87" fmla="*/ 2147483646 h 11496"/>
              <a:gd name="T88" fmla="*/ 2147483646 w 30720"/>
              <a:gd name="T89" fmla="*/ 2147483646 h 11496"/>
              <a:gd name="T90" fmla="*/ 2147483646 w 30720"/>
              <a:gd name="T91" fmla="*/ 2147483646 h 11496"/>
              <a:gd name="T92" fmla="*/ 2147483646 w 30720"/>
              <a:gd name="T93" fmla="*/ 2147483646 h 11496"/>
              <a:gd name="T94" fmla="*/ 2147483646 w 30720"/>
              <a:gd name="T95" fmla="*/ 2147483646 h 11496"/>
              <a:gd name="T96" fmla="*/ 2147483646 w 30720"/>
              <a:gd name="T97" fmla="*/ 2147483646 h 11496"/>
              <a:gd name="T98" fmla="*/ 2147483646 w 30720"/>
              <a:gd name="T99" fmla="*/ 2147483646 h 11496"/>
              <a:gd name="T100" fmla="*/ 2147483646 w 30720"/>
              <a:gd name="T101" fmla="*/ 2147483646 h 11496"/>
              <a:gd name="T102" fmla="*/ 2147483646 w 30720"/>
              <a:gd name="T103" fmla="*/ 2147483646 h 11496"/>
              <a:gd name="T104" fmla="*/ 2147483646 w 30720"/>
              <a:gd name="T105" fmla="*/ 2147483646 h 11496"/>
              <a:gd name="T106" fmla="*/ 2147483646 w 30720"/>
              <a:gd name="T107" fmla="*/ 2147483646 h 11496"/>
              <a:gd name="T108" fmla="*/ 2147483646 w 30720"/>
              <a:gd name="T109" fmla="*/ 2147483646 h 11496"/>
              <a:gd name="T110" fmla="*/ 2147483646 w 30720"/>
              <a:gd name="T111" fmla="*/ 2147483646 h 11496"/>
              <a:gd name="T112" fmla="*/ 2147483646 w 30720"/>
              <a:gd name="T113" fmla="*/ 2147483646 h 11496"/>
              <a:gd name="T114" fmla="*/ 2147483646 w 30720"/>
              <a:gd name="T115" fmla="*/ 2147483646 h 11496"/>
              <a:gd name="T116" fmla="*/ 2147483646 w 30720"/>
              <a:gd name="T117" fmla="*/ 2147483646 h 11496"/>
              <a:gd name="T118" fmla="*/ 2147483646 w 30720"/>
              <a:gd name="T119" fmla="*/ 2147483646 h 11496"/>
              <a:gd name="T120" fmla="*/ 2147483646 w 30720"/>
              <a:gd name="T121" fmla="*/ 2147483646 h 11496"/>
              <a:gd name="T122" fmla="*/ 2147483646 w 30720"/>
              <a:gd name="T123" fmla="*/ 2147483646 h 11496"/>
              <a:gd name="T124" fmla="*/ 2147483646 w 30720"/>
              <a:gd name="T125" fmla="*/ 2147483646 h 1149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0720" h="11496">
                <a:moveTo>
                  <a:pt x="29285" y="7403"/>
                </a:moveTo>
                <a:lnTo>
                  <a:pt x="29285" y="7403"/>
                </a:lnTo>
                <a:lnTo>
                  <a:pt x="29232" y="7379"/>
                </a:lnTo>
                <a:lnTo>
                  <a:pt x="29180" y="7357"/>
                </a:lnTo>
                <a:lnTo>
                  <a:pt x="29127" y="7336"/>
                </a:lnTo>
                <a:lnTo>
                  <a:pt x="29073" y="7316"/>
                </a:lnTo>
                <a:lnTo>
                  <a:pt x="29020" y="7298"/>
                </a:lnTo>
                <a:lnTo>
                  <a:pt x="28966" y="7280"/>
                </a:lnTo>
                <a:lnTo>
                  <a:pt x="28913" y="7264"/>
                </a:lnTo>
                <a:lnTo>
                  <a:pt x="28859" y="7251"/>
                </a:lnTo>
                <a:lnTo>
                  <a:pt x="28804" y="7237"/>
                </a:lnTo>
                <a:lnTo>
                  <a:pt x="28750" y="7226"/>
                </a:lnTo>
                <a:lnTo>
                  <a:pt x="28697" y="7216"/>
                </a:lnTo>
                <a:lnTo>
                  <a:pt x="28643" y="7208"/>
                </a:lnTo>
                <a:lnTo>
                  <a:pt x="28589" y="7202"/>
                </a:lnTo>
                <a:lnTo>
                  <a:pt x="28535" y="7198"/>
                </a:lnTo>
                <a:lnTo>
                  <a:pt x="28482" y="7195"/>
                </a:lnTo>
                <a:lnTo>
                  <a:pt x="28429" y="7194"/>
                </a:lnTo>
                <a:lnTo>
                  <a:pt x="28376" y="7194"/>
                </a:lnTo>
                <a:lnTo>
                  <a:pt x="28322" y="7197"/>
                </a:lnTo>
                <a:lnTo>
                  <a:pt x="28269" y="7201"/>
                </a:lnTo>
                <a:lnTo>
                  <a:pt x="28217" y="7207"/>
                </a:lnTo>
                <a:lnTo>
                  <a:pt x="28165" y="7215"/>
                </a:lnTo>
                <a:lnTo>
                  <a:pt x="28113" y="7226"/>
                </a:lnTo>
                <a:lnTo>
                  <a:pt x="28062" y="7238"/>
                </a:lnTo>
                <a:lnTo>
                  <a:pt x="28011" y="7253"/>
                </a:lnTo>
                <a:lnTo>
                  <a:pt x="27960" y="7270"/>
                </a:lnTo>
                <a:lnTo>
                  <a:pt x="27910" y="7289"/>
                </a:lnTo>
                <a:lnTo>
                  <a:pt x="27861" y="7310"/>
                </a:lnTo>
                <a:lnTo>
                  <a:pt x="27812" y="7334"/>
                </a:lnTo>
                <a:lnTo>
                  <a:pt x="27763" y="7360"/>
                </a:lnTo>
                <a:lnTo>
                  <a:pt x="27717" y="7388"/>
                </a:lnTo>
                <a:lnTo>
                  <a:pt x="27670" y="7418"/>
                </a:lnTo>
                <a:lnTo>
                  <a:pt x="27623" y="7452"/>
                </a:lnTo>
                <a:lnTo>
                  <a:pt x="27600" y="7473"/>
                </a:lnTo>
                <a:lnTo>
                  <a:pt x="27578" y="7494"/>
                </a:lnTo>
                <a:lnTo>
                  <a:pt x="27556" y="7516"/>
                </a:lnTo>
                <a:lnTo>
                  <a:pt x="27535" y="7539"/>
                </a:lnTo>
                <a:lnTo>
                  <a:pt x="27515" y="7562"/>
                </a:lnTo>
                <a:lnTo>
                  <a:pt x="27495" y="7586"/>
                </a:lnTo>
                <a:lnTo>
                  <a:pt x="27476" y="7611"/>
                </a:lnTo>
                <a:lnTo>
                  <a:pt x="27457" y="7636"/>
                </a:lnTo>
                <a:lnTo>
                  <a:pt x="27440" y="7662"/>
                </a:lnTo>
                <a:lnTo>
                  <a:pt x="27422" y="7689"/>
                </a:lnTo>
                <a:lnTo>
                  <a:pt x="27405" y="7716"/>
                </a:lnTo>
                <a:lnTo>
                  <a:pt x="27390" y="7743"/>
                </a:lnTo>
                <a:lnTo>
                  <a:pt x="27374" y="7771"/>
                </a:lnTo>
                <a:lnTo>
                  <a:pt x="27360" y="7799"/>
                </a:lnTo>
                <a:lnTo>
                  <a:pt x="27345" y="7827"/>
                </a:lnTo>
                <a:lnTo>
                  <a:pt x="27332" y="7857"/>
                </a:lnTo>
                <a:lnTo>
                  <a:pt x="27319" y="7887"/>
                </a:lnTo>
                <a:lnTo>
                  <a:pt x="27307" y="7916"/>
                </a:lnTo>
                <a:lnTo>
                  <a:pt x="27296" y="7946"/>
                </a:lnTo>
                <a:lnTo>
                  <a:pt x="27286" y="7976"/>
                </a:lnTo>
                <a:lnTo>
                  <a:pt x="27276" y="8006"/>
                </a:lnTo>
                <a:lnTo>
                  <a:pt x="27268" y="8038"/>
                </a:lnTo>
                <a:lnTo>
                  <a:pt x="27260" y="8069"/>
                </a:lnTo>
                <a:lnTo>
                  <a:pt x="27252" y="8099"/>
                </a:lnTo>
                <a:lnTo>
                  <a:pt x="27246" y="8130"/>
                </a:lnTo>
                <a:lnTo>
                  <a:pt x="27241" y="8161"/>
                </a:lnTo>
                <a:lnTo>
                  <a:pt x="27236" y="8193"/>
                </a:lnTo>
                <a:lnTo>
                  <a:pt x="27231" y="8224"/>
                </a:lnTo>
                <a:lnTo>
                  <a:pt x="27228" y="8255"/>
                </a:lnTo>
                <a:lnTo>
                  <a:pt x="27226" y="8286"/>
                </a:lnTo>
                <a:lnTo>
                  <a:pt x="27225" y="8318"/>
                </a:lnTo>
                <a:lnTo>
                  <a:pt x="27224" y="8348"/>
                </a:lnTo>
                <a:lnTo>
                  <a:pt x="27225" y="8379"/>
                </a:lnTo>
                <a:lnTo>
                  <a:pt x="27226" y="8409"/>
                </a:lnTo>
                <a:lnTo>
                  <a:pt x="27228" y="8440"/>
                </a:lnTo>
                <a:lnTo>
                  <a:pt x="27231" y="8471"/>
                </a:lnTo>
                <a:lnTo>
                  <a:pt x="27236" y="8500"/>
                </a:lnTo>
                <a:lnTo>
                  <a:pt x="27241" y="8530"/>
                </a:lnTo>
                <a:lnTo>
                  <a:pt x="27247" y="8559"/>
                </a:lnTo>
                <a:lnTo>
                  <a:pt x="27254" y="8588"/>
                </a:lnTo>
                <a:lnTo>
                  <a:pt x="27263" y="8617"/>
                </a:lnTo>
                <a:lnTo>
                  <a:pt x="27271" y="8645"/>
                </a:lnTo>
                <a:lnTo>
                  <a:pt x="27281" y="8674"/>
                </a:lnTo>
                <a:lnTo>
                  <a:pt x="27293" y="8701"/>
                </a:lnTo>
                <a:lnTo>
                  <a:pt x="27304" y="8728"/>
                </a:lnTo>
                <a:lnTo>
                  <a:pt x="27318" y="8754"/>
                </a:lnTo>
                <a:lnTo>
                  <a:pt x="27331" y="8780"/>
                </a:lnTo>
                <a:lnTo>
                  <a:pt x="27347" y="8805"/>
                </a:lnTo>
                <a:lnTo>
                  <a:pt x="27364" y="8830"/>
                </a:lnTo>
                <a:lnTo>
                  <a:pt x="27381" y="8854"/>
                </a:lnTo>
                <a:lnTo>
                  <a:pt x="27399" y="8876"/>
                </a:lnTo>
                <a:lnTo>
                  <a:pt x="27419" y="8899"/>
                </a:lnTo>
                <a:lnTo>
                  <a:pt x="27440" y="8921"/>
                </a:lnTo>
                <a:lnTo>
                  <a:pt x="27462" y="8943"/>
                </a:lnTo>
                <a:lnTo>
                  <a:pt x="27484" y="8963"/>
                </a:lnTo>
                <a:lnTo>
                  <a:pt x="27509" y="8983"/>
                </a:lnTo>
                <a:lnTo>
                  <a:pt x="27534" y="9001"/>
                </a:lnTo>
                <a:lnTo>
                  <a:pt x="27560" y="9019"/>
                </a:lnTo>
                <a:lnTo>
                  <a:pt x="27589" y="9036"/>
                </a:lnTo>
                <a:lnTo>
                  <a:pt x="27618" y="9052"/>
                </a:lnTo>
                <a:lnTo>
                  <a:pt x="27648" y="9067"/>
                </a:lnTo>
                <a:lnTo>
                  <a:pt x="27679" y="9081"/>
                </a:lnTo>
                <a:lnTo>
                  <a:pt x="27711" y="9094"/>
                </a:lnTo>
                <a:lnTo>
                  <a:pt x="27746" y="9106"/>
                </a:lnTo>
                <a:lnTo>
                  <a:pt x="27734" y="9013"/>
                </a:lnTo>
                <a:lnTo>
                  <a:pt x="27730" y="8964"/>
                </a:lnTo>
                <a:lnTo>
                  <a:pt x="27727" y="8916"/>
                </a:lnTo>
                <a:lnTo>
                  <a:pt x="27724" y="8866"/>
                </a:lnTo>
                <a:lnTo>
                  <a:pt x="27722" y="8816"/>
                </a:lnTo>
                <a:lnTo>
                  <a:pt x="27721" y="8767"/>
                </a:lnTo>
                <a:lnTo>
                  <a:pt x="27721" y="8717"/>
                </a:lnTo>
                <a:lnTo>
                  <a:pt x="27722" y="8667"/>
                </a:lnTo>
                <a:lnTo>
                  <a:pt x="27725" y="8617"/>
                </a:lnTo>
                <a:lnTo>
                  <a:pt x="27729" y="8568"/>
                </a:lnTo>
                <a:lnTo>
                  <a:pt x="27734" y="8519"/>
                </a:lnTo>
                <a:lnTo>
                  <a:pt x="27743" y="8472"/>
                </a:lnTo>
                <a:lnTo>
                  <a:pt x="27752" y="8425"/>
                </a:lnTo>
                <a:lnTo>
                  <a:pt x="27763" y="8378"/>
                </a:lnTo>
                <a:lnTo>
                  <a:pt x="27776" y="8333"/>
                </a:lnTo>
                <a:lnTo>
                  <a:pt x="27783" y="8311"/>
                </a:lnTo>
                <a:lnTo>
                  <a:pt x="27792" y="8289"/>
                </a:lnTo>
                <a:lnTo>
                  <a:pt x="27800" y="8268"/>
                </a:lnTo>
                <a:lnTo>
                  <a:pt x="27809" y="8247"/>
                </a:lnTo>
                <a:lnTo>
                  <a:pt x="27820" y="8226"/>
                </a:lnTo>
                <a:lnTo>
                  <a:pt x="27829" y="8206"/>
                </a:lnTo>
                <a:lnTo>
                  <a:pt x="27840" y="8185"/>
                </a:lnTo>
                <a:lnTo>
                  <a:pt x="27852" y="8167"/>
                </a:lnTo>
                <a:lnTo>
                  <a:pt x="27864" y="8148"/>
                </a:lnTo>
                <a:lnTo>
                  <a:pt x="27877" y="8129"/>
                </a:lnTo>
                <a:lnTo>
                  <a:pt x="27890" y="8112"/>
                </a:lnTo>
                <a:lnTo>
                  <a:pt x="27905" y="8094"/>
                </a:lnTo>
                <a:lnTo>
                  <a:pt x="27921" y="8077"/>
                </a:lnTo>
                <a:lnTo>
                  <a:pt x="27936" y="8061"/>
                </a:lnTo>
                <a:lnTo>
                  <a:pt x="27953" y="8045"/>
                </a:lnTo>
                <a:lnTo>
                  <a:pt x="27970" y="8029"/>
                </a:lnTo>
                <a:lnTo>
                  <a:pt x="27987" y="8015"/>
                </a:lnTo>
                <a:lnTo>
                  <a:pt x="28006" y="8001"/>
                </a:lnTo>
                <a:lnTo>
                  <a:pt x="28026" y="7988"/>
                </a:lnTo>
                <a:lnTo>
                  <a:pt x="28047" y="7975"/>
                </a:lnTo>
                <a:lnTo>
                  <a:pt x="28067" y="7963"/>
                </a:lnTo>
                <a:lnTo>
                  <a:pt x="28089" y="7951"/>
                </a:lnTo>
                <a:lnTo>
                  <a:pt x="28112" y="7941"/>
                </a:lnTo>
                <a:lnTo>
                  <a:pt x="28136" y="7931"/>
                </a:lnTo>
                <a:lnTo>
                  <a:pt x="28160" y="7922"/>
                </a:lnTo>
                <a:lnTo>
                  <a:pt x="28186" y="7914"/>
                </a:lnTo>
                <a:lnTo>
                  <a:pt x="28212" y="7906"/>
                </a:lnTo>
                <a:lnTo>
                  <a:pt x="28240" y="7899"/>
                </a:lnTo>
                <a:lnTo>
                  <a:pt x="28268" y="7893"/>
                </a:lnTo>
                <a:lnTo>
                  <a:pt x="28298" y="7889"/>
                </a:lnTo>
                <a:lnTo>
                  <a:pt x="28328" y="7885"/>
                </a:lnTo>
                <a:lnTo>
                  <a:pt x="28358" y="7880"/>
                </a:lnTo>
                <a:lnTo>
                  <a:pt x="28384" y="7882"/>
                </a:lnTo>
                <a:lnTo>
                  <a:pt x="28410" y="7883"/>
                </a:lnTo>
                <a:lnTo>
                  <a:pt x="28435" y="7884"/>
                </a:lnTo>
                <a:lnTo>
                  <a:pt x="28460" y="7887"/>
                </a:lnTo>
                <a:lnTo>
                  <a:pt x="28485" y="7890"/>
                </a:lnTo>
                <a:lnTo>
                  <a:pt x="28510" y="7893"/>
                </a:lnTo>
                <a:lnTo>
                  <a:pt x="28535" y="7898"/>
                </a:lnTo>
                <a:lnTo>
                  <a:pt x="28559" y="7903"/>
                </a:lnTo>
                <a:lnTo>
                  <a:pt x="28583" y="7909"/>
                </a:lnTo>
                <a:lnTo>
                  <a:pt x="28607" y="7915"/>
                </a:lnTo>
                <a:lnTo>
                  <a:pt x="28630" y="7922"/>
                </a:lnTo>
                <a:lnTo>
                  <a:pt x="28654" y="7929"/>
                </a:lnTo>
                <a:lnTo>
                  <a:pt x="28676" y="7938"/>
                </a:lnTo>
                <a:lnTo>
                  <a:pt x="28699" y="7947"/>
                </a:lnTo>
                <a:lnTo>
                  <a:pt x="28721" y="7956"/>
                </a:lnTo>
                <a:lnTo>
                  <a:pt x="28743" y="7966"/>
                </a:lnTo>
                <a:lnTo>
                  <a:pt x="28765" y="7976"/>
                </a:lnTo>
                <a:lnTo>
                  <a:pt x="28787" y="7988"/>
                </a:lnTo>
                <a:lnTo>
                  <a:pt x="28808" y="7999"/>
                </a:lnTo>
                <a:lnTo>
                  <a:pt x="28828" y="8012"/>
                </a:lnTo>
                <a:lnTo>
                  <a:pt x="28869" y="8038"/>
                </a:lnTo>
                <a:lnTo>
                  <a:pt x="28908" y="8065"/>
                </a:lnTo>
                <a:lnTo>
                  <a:pt x="28945" y="8095"/>
                </a:lnTo>
                <a:lnTo>
                  <a:pt x="28981" y="8126"/>
                </a:lnTo>
                <a:lnTo>
                  <a:pt x="29016" y="8159"/>
                </a:lnTo>
                <a:lnTo>
                  <a:pt x="29048" y="8195"/>
                </a:lnTo>
                <a:lnTo>
                  <a:pt x="29078" y="8231"/>
                </a:lnTo>
                <a:lnTo>
                  <a:pt x="29107" y="8270"/>
                </a:lnTo>
                <a:lnTo>
                  <a:pt x="29134" y="8309"/>
                </a:lnTo>
                <a:lnTo>
                  <a:pt x="29159" y="8351"/>
                </a:lnTo>
                <a:lnTo>
                  <a:pt x="29182" y="8394"/>
                </a:lnTo>
                <a:lnTo>
                  <a:pt x="29202" y="8436"/>
                </a:lnTo>
                <a:lnTo>
                  <a:pt x="29221" y="8481"/>
                </a:lnTo>
                <a:lnTo>
                  <a:pt x="29229" y="8504"/>
                </a:lnTo>
                <a:lnTo>
                  <a:pt x="29238" y="8527"/>
                </a:lnTo>
                <a:lnTo>
                  <a:pt x="29245" y="8551"/>
                </a:lnTo>
                <a:lnTo>
                  <a:pt x="29251" y="8574"/>
                </a:lnTo>
                <a:lnTo>
                  <a:pt x="29257" y="8598"/>
                </a:lnTo>
                <a:lnTo>
                  <a:pt x="29263" y="8621"/>
                </a:lnTo>
                <a:lnTo>
                  <a:pt x="29268" y="8645"/>
                </a:lnTo>
                <a:lnTo>
                  <a:pt x="29272" y="8670"/>
                </a:lnTo>
                <a:lnTo>
                  <a:pt x="29275" y="8694"/>
                </a:lnTo>
                <a:lnTo>
                  <a:pt x="29278" y="8719"/>
                </a:lnTo>
                <a:lnTo>
                  <a:pt x="29280" y="8744"/>
                </a:lnTo>
                <a:lnTo>
                  <a:pt x="29282" y="8769"/>
                </a:lnTo>
                <a:lnTo>
                  <a:pt x="29283" y="8794"/>
                </a:lnTo>
                <a:lnTo>
                  <a:pt x="29283" y="8820"/>
                </a:lnTo>
                <a:lnTo>
                  <a:pt x="29283" y="8845"/>
                </a:lnTo>
                <a:lnTo>
                  <a:pt x="29282" y="8871"/>
                </a:lnTo>
                <a:lnTo>
                  <a:pt x="29280" y="8897"/>
                </a:lnTo>
                <a:lnTo>
                  <a:pt x="29278" y="8922"/>
                </a:lnTo>
                <a:lnTo>
                  <a:pt x="29271" y="8974"/>
                </a:lnTo>
                <a:lnTo>
                  <a:pt x="29262" y="9024"/>
                </a:lnTo>
                <a:lnTo>
                  <a:pt x="29251" y="9074"/>
                </a:lnTo>
                <a:lnTo>
                  <a:pt x="29238" y="9123"/>
                </a:lnTo>
                <a:lnTo>
                  <a:pt x="29223" y="9171"/>
                </a:lnTo>
                <a:lnTo>
                  <a:pt x="29206" y="9219"/>
                </a:lnTo>
                <a:lnTo>
                  <a:pt x="29188" y="9265"/>
                </a:lnTo>
                <a:lnTo>
                  <a:pt x="29167" y="9310"/>
                </a:lnTo>
                <a:lnTo>
                  <a:pt x="29144" y="9355"/>
                </a:lnTo>
                <a:lnTo>
                  <a:pt x="29120" y="9398"/>
                </a:lnTo>
                <a:lnTo>
                  <a:pt x="29094" y="9441"/>
                </a:lnTo>
                <a:lnTo>
                  <a:pt x="29067" y="9481"/>
                </a:lnTo>
                <a:lnTo>
                  <a:pt x="29038" y="9522"/>
                </a:lnTo>
                <a:lnTo>
                  <a:pt x="29006" y="9560"/>
                </a:lnTo>
                <a:lnTo>
                  <a:pt x="28974" y="9599"/>
                </a:lnTo>
                <a:lnTo>
                  <a:pt x="28941" y="9635"/>
                </a:lnTo>
                <a:lnTo>
                  <a:pt x="28905" y="9671"/>
                </a:lnTo>
                <a:lnTo>
                  <a:pt x="28869" y="9704"/>
                </a:lnTo>
                <a:lnTo>
                  <a:pt x="28831" y="9737"/>
                </a:lnTo>
                <a:lnTo>
                  <a:pt x="28792" y="9768"/>
                </a:lnTo>
                <a:lnTo>
                  <a:pt x="28751" y="9798"/>
                </a:lnTo>
                <a:lnTo>
                  <a:pt x="28710" y="9827"/>
                </a:lnTo>
                <a:lnTo>
                  <a:pt x="28666" y="9854"/>
                </a:lnTo>
                <a:lnTo>
                  <a:pt x="28622" y="9879"/>
                </a:lnTo>
                <a:lnTo>
                  <a:pt x="28578" y="9903"/>
                </a:lnTo>
                <a:lnTo>
                  <a:pt x="28532" y="9926"/>
                </a:lnTo>
                <a:lnTo>
                  <a:pt x="28484" y="9946"/>
                </a:lnTo>
                <a:lnTo>
                  <a:pt x="28436" y="9965"/>
                </a:lnTo>
                <a:lnTo>
                  <a:pt x="28387" y="9983"/>
                </a:lnTo>
                <a:lnTo>
                  <a:pt x="28337" y="9999"/>
                </a:lnTo>
                <a:lnTo>
                  <a:pt x="28287" y="10013"/>
                </a:lnTo>
                <a:lnTo>
                  <a:pt x="28236" y="10025"/>
                </a:lnTo>
                <a:lnTo>
                  <a:pt x="28189" y="10031"/>
                </a:lnTo>
                <a:lnTo>
                  <a:pt x="28143" y="10035"/>
                </a:lnTo>
                <a:lnTo>
                  <a:pt x="28098" y="10038"/>
                </a:lnTo>
                <a:lnTo>
                  <a:pt x="28052" y="10040"/>
                </a:lnTo>
                <a:lnTo>
                  <a:pt x="28006" y="10041"/>
                </a:lnTo>
                <a:lnTo>
                  <a:pt x="27960" y="10040"/>
                </a:lnTo>
                <a:lnTo>
                  <a:pt x="27915" y="10039"/>
                </a:lnTo>
                <a:lnTo>
                  <a:pt x="27870" y="10036"/>
                </a:lnTo>
                <a:lnTo>
                  <a:pt x="27825" y="10033"/>
                </a:lnTo>
                <a:lnTo>
                  <a:pt x="27780" y="10028"/>
                </a:lnTo>
                <a:lnTo>
                  <a:pt x="27735" y="10021"/>
                </a:lnTo>
                <a:lnTo>
                  <a:pt x="27691" y="10014"/>
                </a:lnTo>
                <a:lnTo>
                  <a:pt x="27647" y="10005"/>
                </a:lnTo>
                <a:lnTo>
                  <a:pt x="27602" y="9995"/>
                </a:lnTo>
                <a:lnTo>
                  <a:pt x="27559" y="9984"/>
                </a:lnTo>
                <a:lnTo>
                  <a:pt x="27516" y="9972"/>
                </a:lnTo>
                <a:lnTo>
                  <a:pt x="27473" y="9958"/>
                </a:lnTo>
                <a:lnTo>
                  <a:pt x="27430" y="9943"/>
                </a:lnTo>
                <a:lnTo>
                  <a:pt x="27388" y="9928"/>
                </a:lnTo>
                <a:lnTo>
                  <a:pt x="27346" y="9910"/>
                </a:lnTo>
                <a:lnTo>
                  <a:pt x="27305" y="9891"/>
                </a:lnTo>
                <a:lnTo>
                  <a:pt x="27265" y="9871"/>
                </a:lnTo>
                <a:lnTo>
                  <a:pt x="27224" y="9850"/>
                </a:lnTo>
                <a:lnTo>
                  <a:pt x="27185" y="9828"/>
                </a:lnTo>
                <a:lnTo>
                  <a:pt x="27145" y="9803"/>
                </a:lnTo>
                <a:lnTo>
                  <a:pt x="27107" y="9778"/>
                </a:lnTo>
                <a:lnTo>
                  <a:pt x="27068" y="9751"/>
                </a:lnTo>
                <a:lnTo>
                  <a:pt x="27031" y="9723"/>
                </a:lnTo>
                <a:lnTo>
                  <a:pt x="26994" y="9693"/>
                </a:lnTo>
                <a:lnTo>
                  <a:pt x="26958" y="9662"/>
                </a:lnTo>
                <a:lnTo>
                  <a:pt x="26922" y="9630"/>
                </a:lnTo>
                <a:lnTo>
                  <a:pt x="26888" y="9597"/>
                </a:lnTo>
                <a:lnTo>
                  <a:pt x="26854" y="9559"/>
                </a:lnTo>
                <a:lnTo>
                  <a:pt x="26821" y="9521"/>
                </a:lnTo>
                <a:lnTo>
                  <a:pt x="26790" y="9482"/>
                </a:lnTo>
                <a:lnTo>
                  <a:pt x="26761" y="9443"/>
                </a:lnTo>
                <a:lnTo>
                  <a:pt x="26732" y="9403"/>
                </a:lnTo>
                <a:lnTo>
                  <a:pt x="26705" y="9364"/>
                </a:lnTo>
                <a:lnTo>
                  <a:pt x="26679" y="9323"/>
                </a:lnTo>
                <a:lnTo>
                  <a:pt x="26655" y="9282"/>
                </a:lnTo>
                <a:lnTo>
                  <a:pt x="26631" y="9241"/>
                </a:lnTo>
                <a:lnTo>
                  <a:pt x="26609" y="9199"/>
                </a:lnTo>
                <a:lnTo>
                  <a:pt x="26588" y="9157"/>
                </a:lnTo>
                <a:lnTo>
                  <a:pt x="26568" y="9115"/>
                </a:lnTo>
                <a:lnTo>
                  <a:pt x="26551" y="9073"/>
                </a:lnTo>
                <a:lnTo>
                  <a:pt x="26533" y="9029"/>
                </a:lnTo>
                <a:lnTo>
                  <a:pt x="26517" y="8987"/>
                </a:lnTo>
                <a:lnTo>
                  <a:pt x="26503" y="8943"/>
                </a:lnTo>
                <a:lnTo>
                  <a:pt x="26489" y="8900"/>
                </a:lnTo>
                <a:lnTo>
                  <a:pt x="26477" y="8857"/>
                </a:lnTo>
                <a:lnTo>
                  <a:pt x="26466" y="8812"/>
                </a:lnTo>
                <a:lnTo>
                  <a:pt x="26456" y="8768"/>
                </a:lnTo>
                <a:lnTo>
                  <a:pt x="26448" y="8723"/>
                </a:lnTo>
                <a:lnTo>
                  <a:pt x="26440" y="8680"/>
                </a:lnTo>
                <a:lnTo>
                  <a:pt x="26434" y="8635"/>
                </a:lnTo>
                <a:lnTo>
                  <a:pt x="26429" y="8590"/>
                </a:lnTo>
                <a:lnTo>
                  <a:pt x="26425" y="8546"/>
                </a:lnTo>
                <a:lnTo>
                  <a:pt x="26422" y="8501"/>
                </a:lnTo>
                <a:lnTo>
                  <a:pt x="26421" y="8456"/>
                </a:lnTo>
                <a:lnTo>
                  <a:pt x="26419" y="8412"/>
                </a:lnTo>
                <a:lnTo>
                  <a:pt x="26419" y="8368"/>
                </a:lnTo>
                <a:lnTo>
                  <a:pt x="26422" y="8323"/>
                </a:lnTo>
                <a:lnTo>
                  <a:pt x="26425" y="8278"/>
                </a:lnTo>
                <a:lnTo>
                  <a:pt x="26428" y="8233"/>
                </a:lnTo>
                <a:lnTo>
                  <a:pt x="26433" y="8189"/>
                </a:lnTo>
                <a:lnTo>
                  <a:pt x="26439" y="8145"/>
                </a:lnTo>
                <a:lnTo>
                  <a:pt x="26445" y="8100"/>
                </a:lnTo>
                <a:lnTo>
                  <a:pt x="26454" y="8056"/>
                </a:lnTo>
                <a:lnTo>
                  <a:pt x="26463" y="8013"/>
                </a:lnTo>
                <a:lnTo>
                  <a:pt x="26473" y="7969"/>
                </a:lnTo>
                <a:lnTo>
                  <a:pt x="26484" y="7925"/>
                </a:lnTo>
                <a:lnTo>
                  <a:pt x="26497" y="7882"/>
                </a:lnTo>
                <a:lnTo>
                  <a:pt x="26509" y="7839"/>
                </a:lnTo>
                <a:lnTo>
                  <a:pt x="26524" y="7796"/>
                </a:lnTo>
                <a:lnTo>
                  <a:pt x="26539" y="7754"/>
                </a:lnTo>
                <a:lnTo>
                  <a:pt x="26555" y="7711"/>
                </a:lnTo>
                <a:lnTo>
                  <a:pt x="26571" y="7669"/>
                </a:lnTo>
                <a:lnTo>
                  <a:pt x="26590" y="7628"/>
                </a:lnTo>
                <a:lnTo>
                  <a:pt x="26609" y="7587"/>
                </a:lnTo>
                <a:lnTo>
                  <a:pt x="26629" y="7546"/>
                </a:lnTo>
                <a:lnTo>
                  <a:pt x="26650" y="7506"/>
                </a:lnTo>
                <a:lnTo>
                  <a:pt x="26671" y="7465"/>
                </a:lnTo>
                <a:lnTo>
                  <a:pt x="26694" y="7426"/>
                </a:lnTo>
                <a:lnTo>
                  <a:pt x="26718" y="7387"/>
                </a:lnTo>
                <a:lnTo>
                  <a:pt x="26743" y="7349"/>
                </a:lnTo>
                <a:lnTo>
                  <a:pt x="26768" y="7310"/>
                </a:lnTo>
                <a:lnTo>
                  <a:pt x="26795" y="7273"/>
                </a:lnTo>
                <a:lnTo>
                  <a:pt x="26822" y="7236"/>
                </a:lnTo>
                <a:lnTo>
                  <a:pt x="26850" y="7200"/>
                </a:lnTo>
                <a:lnTo>
                  <a:pt x="26880" y="7163"/>
                </a:lnTo>
                <a:lnTo>
                  <a:pt x="26910" y="7128"/>
                </a:lnTo>
                <a:lnTo>
                  <a:pt x="26940" y="7094"/>
                </a:lnTo>
                <a:lnTo>
                  <a:pt x="26971" y="7060"/>
                </a:lnTo>
                <a:lnTo>
                  <a:pt x="27005" y="7027"/>
                </a:lnTo>
                <a:lnTo>
                  <a:pt x="27038" y="6994"/>
                </a:lnTo>
                <a:lnTo>
                  <a:pt x="27071" y="6962"/>
                </a:lnTo>
                <a:lnTo>
                  <a:pt x="27107" y="6933"/>
                </a:lnTo>
                <a:lnTo>
                  <a:pt x="27141" y="6906"/>
                </a:lnTo>
                <a:lnTo>
                  <a:pt x="27176" y="6880"/>
                </a:lnTo>
                <a:lnTo>
                  <a:pt x="27212" y="6854"/>
                </a:lnTo>
                <a:lnTo>
                  <a:pt x="27248" y="6829"/>
                </a:lnTo>
                <a:lnTo>
                  <a:pt x="27285" y="6805"/>
                </a:lnTo>
                <a:lnTo>
                  <a:pt x="27321" y="6782"/>
                </a:lnTo>
                <a:lnTo>
                  <a:pt x="27357" y="6761"/>
                </a:lnTo>
                <a:lnTo>
                  <a:pt x="27395" y="6740"/>
                </a:lnTo>
                <a:lnTo>
                  <a:pt x="27432" y="6719"/>
                </a:lnTo>
                <a:lnTo>
                  <a:pt x="27470" y="6699"/>
                </a:lnTo>
                <a:lnTo>
                  <a:pt x="27508" y="6681"/>
                </a:lnTo>
                <a:lnTo>
                  <a:pt x="27546" y="6663"/>
                </a:lnTo>
                <a:lnTo>
                  <a:pt x="27584" y="6646"/>
                </a:lnTo>
                <a:lnTo>
                  <a:pt x="27623" y="6630"/>
                </a:lnTo>
                <a:lnTo>
                  <a:pt x="27662" y="6615"/>
                </a:lnTo>
                <a:lnTo>
                  <a:pt x="27701" y="6600"/>
                </a:lnTo>
                <a:lnTo>
                  <a:pt x="27741" y="6587"/>
                </a:lnTo>
                <a:lnTo>
                  <a:pt x="27780" y="6573"/>
                </a:lnTo>
                <a:lnTo>
                  <a:pt x="27820" y="6562"/>
                </a:lnTo>
                <a:lnTo>
                  <a:pt x="27859" y="6550"/>
                </a:lnTo>
                <a:lnTo>
                  <a:pt x="27899" y="6540"/>
                </a:lnTo>
                <a:lnTo>
                  <a:pt x="27939" y="6531"/>
                </a:lnTo>
                <a:lnTo>
                  <a:pt x="27980" y="6521"/>
                </a:lnTo>
                <a:lnTo>
                  <a:pt x="28020" y="6514"/>
                </a:lnTo>
                <a:lnTo>
                  <a:pt x="28060" y="6507"/>
                </a:lnTo>
                <a:lnTo>
                  <a:pt x="28101" y="6499"/>
                </a:lnTo>
                <a:lnTo>
                  <a:pt x="28141" y="6494"/>
                </a:lnTo>
                <a:lnTo>
                  <a:pt x="28182" y="6489"/>
                </a:lnTo>
                <a:lnTo>
                  <a:pt x="28223" y="6485"/>
                </a:lnTo>
                <a:lnTo>
                  <a:pt x="28264" y="6482"/>
                </a:lnTo>
                <a:lnTo>
                  <a:pt x="28305" y="6480"/>
                </a:lnTo>
                <a:lnTo>
                  <a:pt x="28345" y="6478"/>
                </a:lnTo>
                <a:lnTo>
                  <a:pt x="28387" y="6477"/>
                </a:lnTo>
                <a:lnTo>
                  <a:pt x="28428" y="6477"/>
                </a:lnTo>
                <a:lnTo>
                  <a:pt x="28468" y="6477"/>
                </a:lnTo>
                <a:lnTo>
                  <a:pt x="28510" y="6479"/>
                </a:lnTo>
                <a:lnTo>
                  <a:pt x="28550" y="6481"/>
                </a:lnTo>
                <a:lnTo>
                  <a:pt x="28592" y="6483"/>
                </a:lnTo>
                <a:lnTo>
                  <a:pt x="28633" y="6486"/>
                </a:lnTo>
                <a:lnTo>
                  <a:pt x="28673" y="6490"/>
                </a:lnTo>
                <a:lnTo>
                  <a:pt x="28715" y="6495"/>
                </a:lnTo>
                <a:lnTo>
                  <a:pt x="28756" y="6501"/>
                </a:lnTo>
                <a:lnTo>
                  <a:pt x="28796" y="6508"/>
                </a:lnTo>
                <a:lnTo>
                  <a:pt x="28837" y="6514"/>
                </a:lnTo>
                <a:lnTo>
                  <a:pt x="28877" y="6522"/>
                </a:lnTo>
                <a:lnTo>
                  <a:pt x="28918" y="6531"/>
                </a:lnTo>
                <a:lnTo>
                  <a:pt x="28959" y="6540"/>
                </a:lnTo>
                <a:lnTo>
                  <a:pt x="28999" y="6549"/>
                </a:lnTo>
                <a:lnTo>
                  <a:pt x="29040" y="6560"/>
                </a:lnTo>
                <a:lnTo>
                  <a:pt x="29079" y="6571"/>
                </a:lnTo>
                <a:lnTo>
                  <a:pt x="29119" y="6584"/>
                </a:lnTo>
                <a:lnTo>
                  <a:pt x="29159" y="6596"/>
                </a:lnTo>
                <a:lnTo>
                  <a:pt x="29199" y="6610"/>
                </a:lnTo>
                <a:lnTo>
                  <a:pt x="29239" y="6623"/>
                </a:lnTo>
                <a:lnTo>
                  <a:pt x="29277" y="6638"/>
                </a:lnTo>
                <a:lnTo>
                  <a:pt x="29317" y="6653"/>
                </a:lnTo>
                <a:lnTo>
                  <a:pt x="29355" y="6669"/>
                </a:lnTo>
                <a:lnTo>
                  <a:pt x="29395" y="6686"/>
                </a:lnTo>
                <a:lnTo>
                  <a:pt x="29432" y="6703"/>
                </a:lnTo>
                <a:lnTo>
                  <a:pt x="29471" y="6721"/>
                </a:lnTo>
                <a:lnTo>
                  <a:pt x="29509" y="6740"/>
                </a:lnTo>
                <a:lnTo>
                  <a:pt x="29547" y="6759"/>
                </a:lnTo>
                <a:lnTo>
                  <a:pt x="29584" y="6778"/>
                </a:lnTo>
                <a:lnTo>
                  <a:pt x="29619" y="6799"/>
                </a:lnTo>
                <a:lnTo>
                  <a:pt x="29652" y="6819"/>
                </a:lnTo>
                <a:lnTo>
                  <a:pt x="29685" y="6841"/>
                </a:lnTo>
                <a:lnTo>
                  <a:pt x="29717" y="6863"/>
                </a:lnTo>
                <a:lnTo>
                  <a:pt x="29750" y="6884"/>
                </a:lnTo>
                <a:lnTo>
                  <a:pt x="29781" y="6906"/>
                </a:lnTo>
                <a:lnTo>
                  <a:pt x="29812" y="6929"/>
                </a:lnTo>
                <a:lnTo>
                  <a:pt x="29842" y="6953"/>
                </a:lnTo>
                <a:lnTo>
                  <a:pt x="29873" y="6977"/>
                </a:lnTo>
                <a:lnTo>
                  <a:pt x="29902" y="7001"/>
                </a:lnTo>
                <a:lnTo>
                  <a:pt x="29931" y="7025"/>
                </a:lnTo>
                <a:lnTo>
                  <a:pt x="29959" y="7050"/>
                </a:lnTo>
                <a:lnTo>
                  <a:pt x="29987" y="7075"/>
                </a:lnTo>
                <a:lnTo>
                  <a:pt x="30014" y="7101"/>
                </a:lnTo>
                <a:lnTo>
                  <a:pt x="30041" y="7127"/>
                </a:lnTo>
                <a:lnTo>
                  <a:pt x="30067" y="7153"/>
                </a:lnTo>
                <a:lnTo>
                  <a:pt x="30118" y="7207"/>
                </a:lnTo>
                <a:lnTo>
                  <a:pt x="30167" y="7261"/>
                </a:lnTo>
                <a:lnTo>
                  <a:pt x="30213" y="7317"/>
                </a:lnTo>
                <a:lnTo>
                  <a:pt x="30258" y="7376"/>
                </a:lnTo>
                <a:lnTo>
                  <a:pt x="30300" y="7434"/>
                </a:lnTo>
                <a:lnTo>
                  <a:pt x="30341" y="7494"/>
                </a:lnTo>
                <a:lnTo>
                  <a:pt x="30379" y="7555"/>
                </a:lnTo>
                <a:lnTo>
                  <a:pt x="30415" y="7617"/>
                </a:lnTo>
                <a:lnTo>
                  <a:pt x="30449" y="7680"/>
                </a:lnTo>
                <a:lnTo>
                  <a:pt x="30482" y="7744"/>
                </a:lnTo>
                <a:lnTo>
                  <a:pt x="30512" y="7809"/>
                </a:lnTo>
                <a:lnTo>
                  <a:pt x="30540" y="7874"/>
                </a:lnTo>
                <a:lnTo>
                  <a:pt x="30566" y="7941"/>
                </a:lnTo>
                <a:lnTo>
                  <a:pt x="30590" y="8007"/>
                </a:lnTo>
                <a:lnTo>
                  <a:pt x="30612" y="8075"/>
                </a:lnTo>
                <a:lnTo>
                  <a:pt x="30632" y="8144"/>
                </a:lnTo>
                <a:lnTo>
                  <a:pt x="30649" y="8212"/>
                </a:lnTo>
                <a:lnTo>
                  <a:pt x="30665" y="8282"/>
                </a:lnTo>
                <a:lnTo>
                  <a:pt x="30678" y="8352"/>
                </a:lnTo>
                <a:lnTo>
                  <a:pt x="30691" y="8423"/>
                </a:lnTo>
                <a:lnTo>
                  <a:pt x="30700" y="8493"/>
                </a:lnTo>
                <a:lnTo>
                  <a:pt x="30709" y="8565"/>
                </a:lnTo>
                <a:lnTo>
                  <a:pt x="30714" y="8636"/>
                </a:lnTo>
                <a:lnTo>
                  <a:pt x="30718" y="8708"/>
                </a:lnTo>
                <a:lnTo>
                  <a:pt x="30720" y="8780"/>
                </a:lnTo>
                <a:lnTo>
                  <a:pt x="30720" y="8853"/>
                </a:lnTo>
                <a:lnTo>
                  <a:pt x="30718" y="8924"/>
                </a:lnTo>
                <a:lnTo>
                  <a:pt x="30714" y="8996"/>
                </a:lnTo>
                <a:lnTo>
                  <a:pt x="30708" y="9068"/>
                </a:lnTo>
                <a:lnTo>
                  <a:pt x="30700" y="9141"/>
                </a:lnTo>
                <a:lnTo>
                  <a:pt x="30690" y="9213"/>
                </a:lnTo>
                <a:lnTo>
                  <a:pt x="30678" y="9284"/>
                </a:lnTo>
                <a:lnTo>
                  <a:pt x="30665" y="9355"/>
                </a:lnTo>
                <a:lnTo>
                  <a:pt x="30649" y="9427"/>
                </a:lnTo>
                <a:lnTo>
                  <a:pt x="30632" y="9498"/>
                </a:lnTo>
                <a:lnTo>
                  <a:pt x="30612" y="9569"/>
                </a:lnTo>
                <a:lnTo>
                  <a:pt x="30590" y="9638"/>
                </a:lnTo>
                <a:lnTo>
                  <a:pt x="30567" y="9708"/>
                </a:lnTo>
                <a:lnTo>
                  <a:pt x="30542" y="9777"/>
                </a:lnTo>
                <a:lnTo>
                  <a:pt x="30515" y="9845"/>
                </a:lnTo>
                <a:lnTo>
                  <a:pt x="30486" y="9913"/>
                </a:lnTo>
                <a:lnTo>
                  <a:pt x="30456" y="9981"/>
                </a:lnTo>
                <a:lnTo>
                  <a:pt x="30422" y="10047"/>
                </a:lnTo>
                <a:lnTo>
                  <a:pt x="30388" y="10113"/>
                </a:lnTo>
                <a:lnTo>
                  <a:pt x="30351" y="10177"/>
                </a:lnTo>
                <a:lnTo>
                  <a:pt x="30313" y="10242"/>
                </a:lnTo>
                <a:lnTo>
                  <a:pt x="30273" y="10304"/>
                </a:lnTo>
                <a:lnTo>
                  <a:pt x="30231" y="10367"/>
                </a:lnTo>
                <a:lnTo>
                  <a:pt x="30187" y="10428"/>
                </a:lnTo>
                <a:lnTo>
                  <a:pt x="30141" y="10488"/>
                </a:lnTo>
                <a:lnTo>
                  <a:pt x="30094" y="10547"/>
                </a:lnTo>
                <a:lnTo>
                  <a:pt x="30044" y="10604"/>
                </a:lnTo>
                <a:lnTo>
                  <a:pt x="29993" y="10660"/>
                </a:lnTo>
                <a:lnTo>
                  <a:pt x="29940" y="10715"/>
                </a:lnTo>
                <a:lnTo>
                  <a:pt x="29886" y="10770"/>
                </a:lnTo>
                <a:lnTo>
                  <a:pt x="29829" y="10822"/>
                </a:lnTo>
                <a:lnTo>
                  <a:pt x="29775" y="10867"/>
                </a:lnTo>
                <a:lnTo>
                  <a:pt x="29719" y="10911"/>
                </a:lnTo>
                <a:lnTo>
                  <a:pt x="29662" y="10953"/>
                </a:lnTo>
                <a:lnTo>
                  <a:pt x="29605" y="10993"/>
                </a:lnTo>
                <a:lnTo>
                  <a:pt x="29548" y="11032"/>
                </a:lnTo>
                <a:lnTo>
                  <a:pt x="29489" y="11068"/>
                </a:lnTo>
                <a:lnTo>
                  <a:pt x="29431" y="11105"/>
                </a:lnTo>
                <a:lnTo>
                  <a:pt x="29372" y="11138"/>
                </a:lnTo>
                <a:lnTo>
                  <a:pt x="29311" y="11170"/>
                </a:lnTo>
                <a:lnTo>
                  <a:pt x="29251" y="11201"/>
                </a:lnTo>
                <a:lnTo>
                  <a:pt x="29191" y="11231"/>
                </a:lnTo>
                <a:lnTo>
                  <a:pt x="29129" y="11259"/>
                </a:lnTo>
                <a:lnTo>
                  <a:pt x="29068" y="11285"/>
                </a:lnTo>
                <a:lnTo>
                  <a:pt x="29005" y="11310"/>
                </a:lnTo>
                <a:lnTo>
                  <a:pt x="28943" y="11333"/>
                </a:lnTo>
                <a:lnTo>
                  <a:pt x="28880" y="11353"/>
                </a:lnTo>
                <a:lnTo>
                  <a:pt x="28817" y="11374"/>
                </a:lnTo>
                <a:lnTo>
                  <a:pt x="28753" y="11392"/>
                </a:lnTo>
                <a:lnTo>
                  <a:pt x="28689" y="11410"/>
                </a:lnTo>
                <a:lnTo>
                  <a:pt x="28625" y="11424"/>
                </a:lnTo>
                <a:lnTo>
                  <a:pt x="28561" y="11439"/>
                </a:lnTo>
                <a:lnTo>
                  <a:pt x="28496" y="11451"/>
                </a:lnTo>
                <a:lnTo>
                  <a:pt x="28431" y="11462"/>
                </a:lnTo>
                <a:lnTo>
                  <a:pt x="28366" y="11471"/>
                </a:lnTo>
                <a:lnTo>
                  <a:pt x="28301" y="11479"/>
                </a:lnTo>
                <a:lnTo>
                  <a:pt x="28236" y="11486"/>
                </a:lnTo>
                <a:lnTo>
                  <a:pt x="28170" y="11490"/>
                </a:lnTo>
                <a:lnTo>
                  <a:pt x="28105" y="11494"/>
                </a:lnTo>
                <a:lnTo>
                  <a:pt x="28039" y="11496"/>
                </a:lnTo>
                <a:lnTo>
                  <a:pt x="27974" y="11496"/>
                </a:lnTo>
                <a:lnTo>
                  <a:pt x="27908" y="11495"/>
                </a:lnTo>
                <a:lnTo>
                  <a:pt x="27843" y="11493"/>
                </a:lnTo>
                <a:lnTo>
                  <a:pt x="27777" y="11489"/>
                </a:lnTo>
                <a:lnTo>
                  <a:pt x="27711" y="11484"/>
                </a:lnTo>
                <a:lnTo>
                  <a:pt x="27646" y="11476"/>
                </a:lnTo>
                <a:lnTo>
                  <a:pt x="27580" y="11468"/>
                </a:lnTo>
                <a:lnTo>
                  <a:pt x="27516" y="11459"/>
                </a:lnTo>
                <a:lnTo>
                  <a:pt x="27450" y="11447"/>
                </a:lnTo>
                <a:lnTo>
                  <a:pt x="27386" y="11435"/>
                </a:lnTo>
                <a:lnTo>
                  <a:pt x="27320" y="11421"/>
                </a:lnTo>
                <a:lnTo>
                  <a:pt x="27255" y="11405"/>
                </a:lnTo>
                <a:lnTo>
                  <a:pt x="27192" y="11389"/>
                </a:lnTo>
                <a:lnTo>
                  <a:pt x="27127" y="11371"/>
                </a:lnTo>
                <a:lnTo>
                  <a:pt x="27064" y="11351"/>
                </a:lnTo>
                <a:lnTo>
                  <a:pt x="27000" y="11331"/>
                </a:lnTo>
                <a:lnTo>
                  <a:pt x="26937" y="11308"/>
                </a:lnTo>
                <a:lnTo>
                  <a:pt x="26874" y="11284"/>
                </a:lnTo>
                <a:lnTo>
                  <a:pt x="26812" y="11259"/>
                </a:lnTo>
                <a:lnTo>
                  <a:pt x="26751" y="11233"/>
                </a:lnTo>
                <a:lnTo>
                  <a:pt x="26689" y="11205"/>
                </a:lnTo>
                <a:lnTo>
                  <a:pt x="26628" y="11175"/>
                </a:lnTo>
                <a:lnTo>
                  <a:pt x="26567" y="11144"/>
                </a:lnTo>
                <a:lnTo>
                  <a:pt x="26507" y="11113"/>
                </a:lnTo>
                <a:lnTo>
                  <a:pt x="26448" y="11080"/>
                </a:lnTo>
                <a:lnTo>
                  <a:pt x="26388" y="11044"/>
                </a:lnTo>
                <a:lnTo>
                  <a:pt x="26330" y="11009"/>
                </a:lnTo>
                <a:lnTo>
                  <a:pt x="26272" y="10971"/>
                </a:lnTo>
                <a:lnTo>
                  <a:pt x="26214" y="10933"/>
                </a:lnTo>
                <a:lnTo>
                  <a:pt x="26158" y="10892"/>
                </a:lnTo>
                <a:lnTo>
                  <a:pt x="26102" y="10852"/>
                </a:lnTo>
                <a:lnTo>
                  <a:pt x="26047" y="10809"/>
                </a:lnTo>
                <a:lnTo>
                  <a:pt x="25992" y="10765"/>
                </a:lnTo>
                <a:lnTo>
                  <a:pt x="25937" y="10720"/>
                </a:lnTo>
                <a:lnTo>
                  <a:pt x="25884" y="10673"/>
                </a:lnTo>
                <a:lnTo>
                  <a:pt x="25840" y="10644"/>
                </a:lnTo>
                <a:lnTo>
                  <a:pt x="25797" y="10618"/>
                </a:lnTo>
                <a:lnTo>
                  <a:pt x="25756" y="10593"/>
                </a:lnTo>
                <a:lnTo>
                  <a:pt x="25718" y="10571"/>
                </a:lnTo>
                <a:lnTo>
                  <a:pt x="25681" y="10551"/>
                </a:lnTo>
                <a:lnTo>
                  <a:pt x="25646" y="10533"/>
                </a:lnTo>
                <a:lnTo>
                  <a:pt x="25613" y="10518"/>
                </a:lnTo>
                <a:lnTo>
                  <a:pt x="25581" y="10503"/>
                </a:lnTo>
                <a:lnTo>
                  <a:pt x="25550" y="10492"/>
                </a:lnTo>
                <a:lnTo>
                  <a:pt x="25521" y="10480"/>
                </a:lnTo>
                <a:lnTo>
                  <a:pt x="25493" y="10472"/>
                </a:lnTo>
                <a:lnTo>
                  <a:pt x="25466" y="10464"/>
                </a:lnTo>
                <a:lnTo>
                  <a:pt x="25440" y="10457"/>
                </a:lnTo>
                <a:lnTo>
                  <a:pt x="25414" y="10452"/>
                </a:lnTo>
                <a:lnTo>
                  <a:pt x="25389" y="10448"/>
                </a:lnTo>
                <a:lnTo>
                  <a:pt x="25364" y="10445"/>
                </a:lnTo>
                <a:lnTo>
                  <a:pt x="3051" y="10445"/>
                </a:lnTo>
                <a:lnTo>
                  <a:pt x="2972" y="10444"/>
                </a:lnTo>
                <a:lnTo>
                  <a:pt x="2894" y="10442"/>
                </a:lnTo>
                <a:lnTo>
                  <a:pt x="2816" y="10437"/>
                </a:lnTo>
                <a:lnTo>
                  <a:pt x="2739" y="10429"/>
                </a:lnTo>
                <a:lnTo>
                  <a:pt x="2662" y="10421"/>
                </a:lnTo>
                <a:lnTo>
                  <a:pt x="2586" y="10411"/>
                </a:lnTo>
                <a:lnTo>
                  <a:pt x="2511" y="10398"/>
                </a:lnTo>
                <a:lnTo>
                  <a:pt x="2436" y="10383"/>
                </a:lnTo>
                <a:lnTo>
                  <a:pt x="2362" y="10367"/>
                </a:lnTo>
                <a:lnTo>
                  <a:pt x="2288" y="10349"/>
                </a:lnTo>
                <a:lnTo>
                  <a:pt x="2215" y="10329"/>
                </a:lnTo>
                <a:lnTo>
                  <a:pt x="2143" y="10309"/>
                </a:lnTo>
                <a:lnTo>
                  <a:pt x="2073" y="10285"/>
                </a:lnTo>
                <a:lnTo>
                  <a:pt x="2002" y="10261"/>
                </a:lnTo>
                <a:lnTo>
                  <a:pt x="1932" y="10234"/>
                </a:lnTo>
                <a:lnTo>
                  <a:pt x="1863" y="10205"/>
                </a:lnTo>
                <a:lnTo>
                  <a:pt x="1795" y="10176"/>
                </a:lnTo>
                <a:lnTo>
                  <a:pt x="1728" y="10144"/>
                </a:lnTo>
                <a:lnTo>
                  <a:pt x="1661" y="10112"/>
                </a:lnTo>
                <a:lnTo>
                  <a:pt x="1597" y="10077"/>
                </a:lnTo>
                <a:lnTo>
                  <a:pt x="1532" y="10041"/>
                </a:lnTo>
                <a:lnTo>
                  <a:pt x="1469" y="10004"/>
                </a:lnTo>
                <a:lnTo>
                  <a:pt x="1406" y="9965"/>
                </a:lnTo>
                <a:lnTo>
                  <a:pt x="1345" y="9924"/>
                </a:lnTo>
                <a:lnTo>
                  <a:pt x="1285" y="9883"/>
                </a:lnTo>
                <a:lnTo>
                  <a:pt x="1225" y="9839"/>
                </a:lnTo>
                <a:lnTo>
                  <a:pt x="1167" y="9794"/>
                </a:lnTo>
                <a:lnTo>
                  <a:pt x="1110" y="9749"/>
                </a:lnTo>
                <a:lnTo>
                  <a:pt x="1055" y="9702"/>
                </a:lnTo>
                <a:lnTo>
                  <a:pt x="999" y="9653"/>
                </a:lnTo>
                <a:lnTo>
                  <a:pt x="945" y="9603"/>
                </a:lnTo>
                <a:lnTo>
                  <a:pt x="893" y="9552"/>
                </a:lnTo>
                <a:lnTo>
                  <a:pt x="842" y="9500"/>
                </a:lnTo>
                <a:lnTo>
                  <a:pt x="792" y="9446"/>
                </a:lnTo>
                <a:lnTo>
                  <a:pt x="743" y="9392"/>
                </a:lnTo>
                <a:lnTo>
                  <a:pt x="696" y="9335"/>
                </a:lnTo>
                <a:lnTo>
                  <a:pt x="651" y="9278"/>
                </a:lnTo>
                <a:lnTo>
                  <a:pt x="606" y="9220"/>
                </a:lnTo>
                <a:lnTo>
                  <a:pt x="562" y="9161"/>
                </a:lnTo>
                <a:lnTo>
                  <a:pt x="521" y="9100"/>
                </a:lnTo>
                <a:lnTo>
                  <a:pt x="480" y="9039"/>
                </a:lnTo>
                <a:lnTo>
                  <a:pt x="441" y="8976"/>
                </a:lnTo>
                <a:lnTo>
                  <a:pt x="404" y="8913"/>
                </a:lnTo>
                <a:lnTo>
                  <a:pt x="367" y="8849"/>
                </a:lnTo>
                <a:lnTo>
                  <a:pt x="333" y="8784"/>
                </a:lnTo>
                <a:lnTo>
                  <a:pt x="301" y="8717"/>
                </a:lnTo>
                <a:lnTo>
                  <a:pt x="270" y="8651"/>
                </a:lnTo>
                <a:lnTo>
                  <a:pt x="239" y="8582"/>
                </a:lnTo>
                <a:lnTo>
                  <a:pt x="211" y="8513"/>
                </a:lnTo>
                <a:lnTo>
                  <a:pt x="185" y="8444"/>
                </a:lnTo>
                <a:lnTo>
                  <a:pt x="160" y="8373"/>
                </a:lnTo>
                <a:lnTo>
                  <a:pt x="136" y="8302"/>
                </a:lnTo>
                <a:lnTo>
                  <a:pt x="116" y="8230"/>
                </a:lnTo>
                <a:lnTo>
                  <a:pt x="96" y="8157"/>
                </a:lnTo>
                <a:lnTo>
                  <a:pt x="78" y="8083"/>
                </a:lnTo>
                <a:lnTo>
                  <a:pt x="61" y="8010"/>
                </a:lnTo>
                <a:lnTo>
                  <a:pt x="47" y="7935"/>
                </a:lnTo>
                <a:lnTo>
                  <a:pt x="34" y="7860"/>
                </a:lnTo>
                <a:lnTo>
                  <a:pt x="24" y="7784"/>
                </a:lnTo>
                <a:lnTo>
                  <a:pt x="16" y="7707"/>
                </a:lnTo>
                <a:lnTo>
                  <a:pt x="8" y="7630"/>
                </a:lnTo>
                <a:lnTo>
                  <a:pt x="4" y="7552"/>
                </a:lnTo>
                <a:lnTo>
                  <a:pt x="1" y="7474"/>
                </a:lnTo>
                <a:lnTo>
                  <a:pt x="0" y="7394"/>
                </a:lnTo>
                <a:lnTo>
                  <a:pt x="0" y="3050"/>
                </a:lnTo>
                <a:lnTo>
                  <a:pt x="1" y="2971"/>
                </a:lnTo>
                <a:lnTo>
                  <a:pt x="4" y="2893"/>
                </a:lnTo>
                <a:lnTo>
                  <a:pt x="8" y="2815"/>
                </a:lnTo>
                <a:lnTo>
                  <a:pt x="16" y="2738"/>
                </a:lnTo>
                <a:lnTo>
                  <a:pt x="24" y="2661"/>
                </a:lnTo>
                <a:lnTo>
                  <a:pt x="34" y="2585"/>
                </a:lnTo>
                <a:lnTo>
                  <a:pt x="47" y="2510"/>
                </a:lnTo>
                <a:lnTo>
                  <a:pt x="61" y="2435"/>
                </a:lnTo>
                <a:lnTo>
                  <a:pt x="78" y="2361"/>
                </a:lnTo>
                <a:lnTo>
                  <a:pt x="96" y="2288"/>
                </a:lnTo>
                <a:lnTo>
                  <a:pt x="116" y="2215"/>
                </a:lnTo>
                <a:lnTo>
                  <a:pt x="136" y="2143"/>
                </a:lnTo>
                <a:lnTo>
                  <a:pt x="160" y="2072"/>
                </a:lnTo>
                <a:lnTo>
                  <a:pt x="185" y="2001"/>
                </a:lnTo>
                <a:lnTo>
                  <a:pt x="211" y="1932"/>
                </a:lnTo>
                <a:lnTo>
                  <a:pt x="239" y="1863"/>
                </a:lnTo>
                <a:lnTo>
                  <a:pt x="270" y="1795"/>
                </a:lnTo>
                <a:lnTo>
                  <a:pt x="301" y="1728"/>
                </a:lnTo>
                <a:lnTo>
                  <a:pt x="333" y="1661"/>
                </a:lnTo>
                <a:lnTo>
                  <a:pt x="367" y="1596"/>
                </a:lnTo>
                <a:lnTo>
                  <a:pt x="404" y="1532"/>
                </a:lnTo>
                <a:lnTo>
                  <a:pt x="441" y="1468"/>
                </a:lnTo>
                <a:lnTo>
                  <a:pt x="480" y="1406"/>
                </a:lnTo>
                <a:lnTo>
                  <a:pt x="521" y="1345"/>
                </a:lnTo>
                <a:lnTo>
                  <a:pt x="562" y="1284"/>
                </a:lnTo>
                <a:lnTo>
                  <a:pt x="606" y="1225"/>
                </a:lnTo>
                <a:lnTo>
                  <a:pt x="651" y="1167"/>
                </a:lnTo>
                <a:lnTo>
                  <a:pt x="696" y="1109"/>
                </a:lnTo>
                <a:lnTo>
                  <a:pt x="743" y="1054"/>
                </a:lnTo>
                <a:lnTo>
                  <a:pt x="792" y="999"/>
                </a:lnTo>
                <a:lnTo>
                  <a:pt x="842" y="946"/>
                </a:lnTo>
                <a:lnTo>
                  <a:pt x="893" y="893"/>
                </a:lnTo>
                <a:lnTo>
                  <a:pt x="945" y="842"/>
                </a:lnTo>
                <a:lnTo>
                  <a:pt x="999" y="792"/>
                </a:lnTo>
                <a:lnTo>
                  <a:pt x="1055" y="744"/>
                </a:lnTo>
                <a:lnTo>
                  <a:pt x="1110" y="696"/>
                </a:lnTo>
                <a:lnTo>
                  <a:pt x="1167" y="650"/>
                </a:lnTo>
                <a:lnTo>
                  <a:pt x="1225" y="606"/>
                </a:lnTo>
                <a:lnTo>
                  <a:pt x="1285" y="563"/>
                </a:lnTo>
                <a:lnTo>
                  <a:pt x="1345" y="520"/>
                </a:lnTo>
                <a:lnTo>
                  <a:pt x="1406" y="481"/>
                </a:lnTo>
                <a:lnTo>
                  <a:pt x="1469" y="441"/>
                </a:lnTo>
                <a:lnTo>
                  <a:pt x="1532" y="404"/>
                </a:lnTo>
                <a:lnTo>
                  <a:pt x="1597" y="368"/>
                </a:lnTo>
                <a:lnTo>
                  <a:pt x="1661" y="334"/>
                </a:lnTo>
                <a:lnTo>
                  <a:pt x="1728" y="301"/>
                </a:lnTo>
                <a:lnTo>
                  <a:pt x="1795" y="270"/>
                </a:lnTo>
                <a:lnTo>
                  <a:pt x="1863" y="239"/>
                </a:lnTo>
                <a:lnTo>
                  <a:pt x="1932" y="211"/>
                </a:lnTo>
                <a:lnTo>
                  <a:pt x="2002" y="185"/>
                </a:lnTo>
                <a:lnTo>
                  <a:pt x="2073" y="160"/>
                </a:lnTo>
                <a:lnTo>
                  <a:pt x="2143" y="137"/>
                </a:lnTo>
                <a:lnTo>
                  <a:pt x="2215" y="116"/>
                </a:lnTo>
                <a:lnTo>
                  <a:pt x="2288" y="96"/>
                </a:lnTo>
                <a:lnTo>
                  <a:pt x="2362" y="78"/>
                </a:lnTo>
                <a:lnTo>
                  <a:pt x="2436" y="61"/>
                </a:lnTo>
                <a:lnTo>
                  <a:pt x="2511" y="48"/>
                </a:lnTo>
                <a:lnTo>
                  <a:pt x="2586" y="35"/>
                </a:lnTo>
                <a:lnTo>
                  <a:pt x="2662" y="24"/>
                </a:lnTo>
                <a:lnTo>
                  <a:pt x="2739" y="16"/>
                </a:lnTo>
                <a:lnTo>
                  <a:pt x="2816" y="8"/>
                </a:lnTo>
                <a:lnTo>
                  <a:pt x="2894" y="4"/>
                </a:lnTo>
                <a:lnTo>
                  <a:pt x="2972" y="1"/>
                </a:lnTo>
                <a:lnTo>
                  <a:pt x="3051" y="0"/>
                </a:lnTo>
                <a:lnTo>
                  <a:pt x="25929" y="0"/>
                </a:lnTo>
                <a:lnTo>
                  <a:pt x="26007" y="1"/>
                </a:lnTo>
                <a:lnTo>
                  <a:pt x="26086" y="4"/>
                </a:lnTo>
                <a:lnTo>
                  <a:pt x="26163" y="8"/>
                </a:lnTo>
                <a:lnTo>
                  <a:pt x="26240" y="16"/>
                </a:lnTo>
                <a:lnTo>
                  <a:pt x="26317" y="24"/>
                </a:lnTo>
                <a:lnTo>
                  <a:pt x="26393" y="35"/>
                </a:lnTo>
                <a:lnTo>
                  <a:pt x="26469" y="48"/>
                </a:lnTo>
                <a:lnTo>
                  <a:pt x="26543" y="61"/>
                </a:lnTo>
                <a:lnTo>
                  <a:pt x="26618" y="78"/>
                </a:lnTo>
                <a:lnTo>
                  <a:pt x="26691" y="96"/>
                </a:lnTo>
                <a:lnTo>
                  <a:pt x="26764" y="116"/>
                </a:lnTo>
                <a:lnTo>
                  <a:pt x="26836" y="137"/>
                </a:lnTo>
                <a:lnTo>
                  <a:pt x="26908" y="160"/>
                </a:lnTo>
                <a:lnTo>
                  <a:pt x="26977" y="185"/>
                </a:lnTo>
                <a:lnTo>
                  <a:pt x="27047" y="211"/>
                </a:lnTo>
                <a:lnTo>
                  <a:pt x="27117" y="239"/>
                </a:lnTo>
                <a:lnTo>
                  <a:pt x="27185" y="270"/>
                </a:lnTo>
                <a:lnTo>
                  <a:pt x="27251" y="301"/>
                </a:lnTo>
                <a:lnTo>
                  <a:pt x="27318" y="334"/>
                </a:lnTo>
                <a:lnTo>
                  <a:pt x="27383" y="368"/>
                </a:lnTo>
                <a:lnTo>
                  <a:pt x="27448" y="404"/>
                </a:lnTo>
                <a:lnTo>
                  <a:pt x="27510" y="441"/>
                </a:lnTo>
                <a:lnTo>
                  <a:pt x="27573" y="481"/>
                </a:lnTo>
                <a:lnTo>
                  <a:pt x="27634" y="520"/>
                </a:lnTo>
                <a:lnTo>
                  <a:pt x="27695" y="563"/>
                </a:lnTo>
                <a:lnTo>
                  <a:pt x="27754" y="606"/>
                </a:lnTo>
                <a:lnTo>
                  <a:pt x="27812" y="650"/>
                </a:lnTo>
                <a:lnTo>
                  <a:pt x="27870" y="696"/>
                </a:lnTo>
                <a:lnTo>
                  <a:pt x="27926" y="744"/>
                </a:lnTo>
                <a:lnTo>
                  <a:pt x="27980" y="792"/>
                </a:lnTo>
                <a:lnTo>
                  <a:pt x="28034" y="842"/>
                </a:lnTo>
                <a:lnTo>
                  <a:pt x="28086" y="893"/>
                </a:lnTo>
                <a:lnTo>
                  <a:pt x="28137" y="946"/>
                </a:lnTo>
                <a:lnTo>
                  <a:pt x="28187" y="999"/>
                </a:lnTo>
                <a:lnTo>
                  <a:pt x="28236" y="1054"/>
                </a:lnTo>
                <a:lnTo>
                  <a:pt x="28283" y="1109"/>
                </a:lnTo>
                <a:lnTo>
                  <a:pt x="28330" y="1167"/>
                </a:lnTo>
                <a:lnTo>
                  <a:pt x="28373" y="1225"/>
                </a:lnTo>
                <a:lnTo>
                  <a:pt x="28417" y="1284"/>
                </a:lnTo>
                <a:lnTo>
                  <a:pt x="28459" y="1345"/>
                </a:lnTo>
                <a:lnTo>
                  <a:pt x="28499" y="1406"/>
                </a:lnTo>
                <a:lnTo>
                  <a:pt x="28538" y="1468"/>
                </a:lnTo>
                <a:lnTo>
                  <a:pt x="28575" y="1532"/>
                </a:lnTo>
                <a:lnTo>
                  <a:pt x="28612" y="1596"/>
                </a:lnTo>
                <a:lnTo>
                  <a:pt x="28646" y="1661"/>
                </a:lnTo>
                <a:lnTo>
                  <a:pt x="28680" y="1728"/>
                </a:lnTo>
                <a:lnTo>
                  <a:pt x="28711" y="1795"/>
                </a:lnTo>
                <a:lnTo>
                  <a:pt x="28740" y="1863"/>
                </a:lnTo>
                <a:lnTo>
                  <a:pt x="28768" y="1932"/>
                </a:lnTo>
                <a:lnTo>
                  <a:pt x="28795" y="2001"/>
                </a:lnTo>
                <a:lnTo>
                  <a:pt x="28820" y="2072"/>
                </a:lnTo>
                <a:lnTo>
                  <a:pt x="28843" y="2143"/>
                </a:lnTo>
                <a:lnTo>
                  <a:pt x="28865" y="2215"/>
                </a:lnTo>
                <a:lnTo>
                  <a:pt x="28884" y="2288"/>
                </a:lnTo>
                <a:lnTo>
                  <a:pt x="28902" y="2361"/>
                </a:lnTo>
                <a:lnTo>
                  <a:pt x="28918" y="2435"/>
                </a:lnTo>
                <a:lnTo>
                  <a:pt x="28933" y="2510"/>
                </a:lnTo>
                <a:lnTo>
                  <a:pt x="28945" y="2585"/>
                </a:lnTo>
                <a:lnTo>
                  <a:pt x="28955" y="2661"/>
                </a:lnTo>
                <a:lnTo>
                  <a:pt x="28965" y="2738"/>
                </a:lnTo>
                <a:lnTo>
                  <a:pt x="28971" y="2815"/>
                </a:lnTo>
                <a:lnTo>
                  <a:pt x="28976" y="2893"/>
                </a:lnTo>
                <a:lnTo>
                  <a:pt x="28979" y="2971"/>
                </a:lnTo>
                <a:lnTo>
                  <a:pt x="28980" y="3050"/>
                </a:lnTo>
                <a:lnTo>
                  <a:pt x="28980" y="5222"/>
                </a:lnTo>
                <a:lnTo>
                  <a:pt x="28979" y="5273"/>
                </a:lnTo>
                <a:lnTo>
                  <a:pt x="28978" y="5323"/>
                </a:lnTo>
                <a:lnTo>
                  <a:pt x="28974" y="5373"/>
                </a:lnTo>
                <a:lnTo>
                  <a:pt x="28969" y="5422"/>
                </a:lnTo>
                <a:lnTo>
                  <a:pt x="28965" y="5447"/>
                </a:lnTo>
                <a:lnTo>
                  <a:pt x="28961" y="5471"/>
                </a:lnTo>
                <a:lnTo>
                  <a:pt x="28955" y="5495"/>
                </a:lnTo>
                <a:lnTo>
                  <a:pt x="28950" y="5518"/>
                </a:lnTo>
                <a:lnTo>
                  <a:pt x="28943" y="5542"/>
                </a:lnTo>
                <a:lnTo>
                  <a:pt x="28936" y="5565"/>
                </a:lnTo>
                <a:lnTo>
                  <a:pt x="28927" y="5588"/>
                </a:lnTo>
                <a:lnTo>
                  <a:pt x="28918" y="5610"/>
                </a:lnTo>
                <a:lnTo>
                  <a:pt x="28825" y="5605"/>
                </a:lnTo>
                <a:lnTo>
                  <a:pt x="28733" y="5603"/>
                </a:lnTo>
                <a:lnTo>
                  <a:pt x="28640" y="5603"/>
                </a:lnTo>
                <a:lnTo>
                  <a:pt x="28548" y="5605"/>
                </a:lnTo>
                <a:lnTo>
                  <a:pt x="28456" y="5610"/>
                </a:lnTo>
                <a:lnTo>
                  <a:pt x="28364" y="5617"/>
                </a:lnTo>
                <a:lnTo>
                  <a:pt x="28274" y="5625"/>
                </a:lnTo>
                <a:lnTo>
                  <a:pt x="28183" y="5637"/>
                </a:lnTo>
                <a:lnTo>
                  <a:pt x="28092" y="5649"/>
                </a:lnTo>
                <a:lnTo>
                  <a:pt x="28003" y="5665"/>
                </a:lnTo>
                <a:lnTo>
                  <a:pt x="27913" y="5682"/>
                </a:lnTo>
                <a:lnTo>
                  <a:pt x="27825" y="5702"/>
                </a:lnTo>
                <a:lnTo>
                  <a:pt x="27737" y="5725"/>
                </a:lnTo>
                <a:lnTo>
                  <a:pt x="27650" y="5749"/>
                </a:lnTo>
                <a:lnTo>
                  <a:pt x="27564" y="5776"/>
                </a:lnTo>
                <a:lnTo>
                  <a:pt x="27478" y="5805"/>
                </a:lnTo>
                <a:lnTo>
                  <a:pt x="27437" y="5821"/>
                </a:lnTo>
                <a:lnTo>
                  <a:pt x="27394" y="5836"/>
                </a:lnTo>
                <a:lnTo>
                  <a:pt x="27352" y="5853"/>
                </a:lnTo>
                <a:lnTo>
                  <a:pt x="27311" y="5870"/>
                </a:lnTo>
                <a:lnTo>
                  <a:pt x="27269" y="5887"/>
                </a:lnTo>
                <a:lnTo>
                  <a:pt x="27228" y="5906"/>
                </a:lnTo>
                <a:lnTo>
                  <a:pt x="27187" y="5925"/>
                </a:lnTo>
                <a:lnTo>
                  <a:pt x="27147" y="5945"/>
                </a:lnTo>
                <a:lnTo>
                  <a:pt x="27107" y="5964"/>
                </a:lnTo>
                <a:lnTo>
                  <a:pt x="27066" y="5985"/>
                </a:lnTo>
                <a:lnTo>
                  <a:pt x="27026" y="6007"/>
                </a:lnTo>
                <a:lnTo>
                  <a:pt x="26988" y="6029"/>
                </a:lnTo>
                <a:lnTo>
                  <a:pt x="26948" y="6051"/>
                </a:lnTo>
                <a:lnTo>
                  <a:pt x="26910" y="6075"/>
                </a:lnTo>
                <a:lnTo>
                  <a:pt x="26871" y="6098"/>
                </a:lnTo>
                <a:lnTo>
                  <a:pt x="26833" y="6123"/>
                </a:lnTo>
                <a:lnTo>
                  <a:pt x="26795" y="6148"/>
                </a:lnTo>
                <a:lnTo>
                  <a:pt x="26758" y="6173"/>
                </a:lnTo>
                <a:lnTo>
                  <a:pt x="26721" y="6199"/>
                </a:lnTo>
                <a:lnTo>
                  <a:pt x="26684" y="6226"/>
                </a:lnTo>
                <a:lnTo>
                  <a:pt x="26648" y="6253"/>
                </a:lnTo>
                <a:lnTo>
                  <a:pt x="26612" y="6281"/>
                </a:lnTo>
                <a:lnTo>
                  <a:pt x="26577" y="6309"/>
                </a:lnTo>
                <a:lnTo>
                  <a:pt x="26541" y="6338"/>
                </a:lnTo>
                <a:lnTo>
                  <a:pt x="26507" y="6368"/>
                </a:lnTo>
                <a:lnTo>
                  <a:pt x="26473" y="6398"/>
                </a:lnTo>
                <a:lnTo>
                  <a:pt x="26438" y="6430"/>
                </a:lnTo>
                <a:lnTo>
                  <a:pt x="26405" y="6462"/>
                </a:lnTo>
                <a:lnTo>
                  <a:pt x="26372" y="6494"/>
                </a:lnTo>
                <a:lnTo>
                  <a:pt x="26339" y="6526"/>
                </a:lnTo>
                <a:lnTo>
                  <a:pt x="26307" y="6560"/>
                </a:lnTo>
                <a:lnTo>
                  <a:pt x="26275" y="6594"/>
                </a:lnTo>
                <a:lnTo>
                  <a:pt x="26232" y="6643"/>
                </a:lnTo>
                <a:lnTo>
                  <a:pt x="26191" y="6694"/>
                </a:lnTo>
                <a:lnTo>
                  <a:pt x="26152" y="6744"/>
                </a:lnTo>
                <a:lnTo>
                  <a:pt x="26113" y="6796"/>
                </a:lnTo>
                <a:lnTo>
                  <a:pt x="26076" y="6848"/>
                </a:lnTo>
                <a:lnTo>
                  <a:pt x="26041" y="6901"/>
                </a:lnTo>
                <a:lnTo>
                  <a:pt x="26006" y="6954"/>
                </a:lnTo>
                <a:lnTo>
                  <a:pt x="25973" y="7008"/>
                </a:lnTo>
                <a:lnTo>
                  <a:pt x="25942" y="7063"/>
                </a:lnTo>
                <a:lnTo>
                  <a:pt x="25911" y="7119"/>
                </a:lnTo>
                <a:lnTo>
                  <a:pt x="25882" y="7174"/>
                </a:lnTo>
                <a:lnTo>
                  <a:pt x="25855" y="7231"/>
                </a:lnTo>
                <a:lnTo>
                  <a:pt x="25829" y="7287"/>
                </a:lnTo>
                <a:lnTo>
                  <a:pt x="25804" y="7344"/>
                </a:lnTo>
                <a:lnTo>
                  <a:pt x="25780" y="7403"/>
                </a:lnTo>
                <a:lnTo>
                  <a:pt x="25758" y="7461"/>
                </a:lnTo>
                <a:lnTo>
                  <a:pt x="25738" y="7519"/>
                </a:lnTo>
                <a:lnTo>
                  <a:pt x="25719" y="7578"/>
                </a:lnTo>
                <a:lnTo>
                  <a:pt x="25701" y="7637"/>
                </a:lnTo>
                <a:lnTo>
                  <a:pt x="25684" y="7697"/>
                </a:lnTo>
                <a:lnTo>
                  <a:pt x="25669" y="7757"/>
                </a:lnTo>
                <a:lnTo>
                  <a:pt x="25655" y="7817"/>
                </a:lnTo>
                <a:lnTo>
                  <a:pt x="25643" y="7877"/>
                </a:lnTo>
                <a:lnTo>
                  <a:pt x="25631" y="7938"/>
                </a:lnTo>
                <a:lnTo>
                  <a:pt x="25622" y="7998"/>
                </a:lnTo>
                <a:lnTo>
                  <a:pt x="25614" y="8058"/>
                </a:lnTo>
                <a:lnTo>
                  <a:pt x="25606" y="8120"/>
                </a:lnTo>
                <a:lnTo>
                  <a:pt x="25601" y="8180"/>
                </a:lnTo>
                <a:lnTo>
                  <a:pt x="25597" y="8242"/>
                </a:lnTo>
                <a:lnTo>
                  <a:pt x="25595" y="8303"/>
                </a:lnTo>
                <a:lnTo>
                  <a:pt x="25593" y="8363"/>
                </a:lnTo>
                <a:lnTo>
                  <a:pt x="25593" y="8425"/>
                </a:lnTo>
                <a:lnTo>
                  <a:pt x="25595" y="8486"/>
                </a:lnTo>
                <a:lnTo>
                  <a:pt x="25597" y="8547"/>
                </a:lnTo>
                <a:lnTo>
                  <a:pt x="25601" y="8608"/>
                </a:lnTo>
                <a:lnTo>
                  <a:pt x="25607" y="8668"/>
                </a:lnTo>
                <a:lnTo>
                  <a:pt x="25614" y="8729"/>
                </a:lnTo>
                <a:lnTo>
                  <a:pt x="25622" y="8789"/>
                </a:lnTo>
                <a:lnTo>
                  <a:pt x="25632" y="8849"/>
                </a:lnTo>
                <a:lnTo>
                  <a:pt x="25644" y="8910"/>
                </a:lnTo>
                <a:lnTo>
                  <a:pt x="25656" y="8969"/>
                </a:lnTo>
                <a:lnTo>
                  <a:pt x="25670" y="9028"/>
                </a:lnTo>
                <a:lnTo>
                  <a:pt x="25686" y="9088"/>
                </a:lnTo>
                <a:lnTo>
                  <a:pt x="25702" y="9146"/>
                </a:lnTo>
                <a:lnTo>
                  <a:pt x="25721" y="9204"/>
                </a:lnTo>
                <a:lnTo>
                  <a:pt x="25740" y="9263"/>
                </a:lnTo>
                <a:lnTo>
                  <a:pt x="25762" y="9320"/>
                </a:lnTo>
                <a:lnTo>
                  <a:pt x="25783" y="9377"/>
                </a:lnTo>
                <a:lnTo>
                  <a:pt x="25807" y="9434"/>
                </a:lnTo>
                <a:lnTo>
                  <a:pt x="25832" y="9490"/>
                </a:lnTo>
                <a:lnTo>
                  <a:pt x="25859" y="9546"/>
                </a:lnTo>
                <a:lnTo>
                  <a:pt x="25888" y="9601"/>
                </a:lnTo>
                <a:lnTo>
                  <a:pt x="25917" y="9655"/>
                </a:lnTo>
                <a:lnTo>
                  <a:pt x="25948" y="9709"/>
                </a:lnTo>
                <a:lnTo>
                  <a:pt x="25980" y="9762"/>
                </a:lnTo>
                <a:lnTo>
                  <a:pt x="26015" y="9815"/>
                </a:lnTo>
                <a:lnTo>
                  <a:pt x="26050" y="9867"/>
                </a:lnTo>
                <a:lnTo>
                  <a:pt x="26086" y="9918"/>
                </a:lnTo>
                <a:lnTo>
                  <a:pt x="26124" y="9969"/>
                </a:lnTo>
                <a:lnTo>
                  <a:pt x="26163" y="10018"/>
                </a:lnTo>
                <a:lnTo>
                  <a:pt x="26205" y="10067"/>
                </a:lnTo>
                <a:lnTo>
                  <a:pt x="26247" y="10116"/>
                </a:lnTo>
                <a:lnTo>
                  <a:pt x="26290" y="10163"/>
                </a:lnTo>
                <a:lnTo>
                  <a:pt x="26336" y="10210"/>
                </a:lnTo>
                <a:lnTo>
                  <a:pt x="26383" y="10254"/>
                </a:lnTo>
                <a:lnTo>
                  <a:pt x="26430" y="10298"/>
                </a:lnTo>
                <a:lnTo>
                  <a:pt x="26479" y="10340"/>
                </a:lnTo>
                <a:lnTo>
                  <a:pt x="26528" y="10380"/>
                </a:lnTo>
                <a:lnTo>
                  <a:pt x="26579" y="10419"/>
                </a:lnTo>
                <a:lnTo>
                  <a:pt x="26630" y="10456"/>
                </a:lnTo>
                <a:lnTo>
                  <a:pt x="26682" y="10492"/>
                </a:lnTo>
                <a:lnTo>
                  <a:pt x="26735" y="10525"/>
                </a:lnTo>
                <a:lnTo>
                  <a:pt x="26788" y="10557"/>
                </a:lnTo>
                <a:lnTo>
                  <a:pt x="26843" y="10588"/>
                </a:lnTo>
                <a:lnTo>
                  <a:pt x="26897" y="10618"/>
                </a:lnTo>
                <a:lnTo>
                  <a:pt x="26954" y="10645"/>
                </a:lnTo>
                <a:lnTo>
                  <a:pt x="27010" y="10671"/>
                </a:lnTo>
                <a:lnTo>
                  <a:pt x="27067" y="10695"/>
                </a:lnTo>
                <a:lnTo>
                  <a:pt x="27124" y="10718"/>
                </a:lnTo>
                <a:lnTo>
                  <a:pt x="27182" y="10738"/>
                </a:lnTo>
                <a:lnTo>
                  <a:pt x="27240" y="10758"/>
                </a:lnTo>
                <a:lnTo>
                  <a:pt x="27298" y="10776"/>
                </a:lnTo>
                <a:lnTo>
                  <a:pt x="27357" y="10792"/>
                </a:lnTo>
                <a:lnTo>
                  <a:pt x="27417" y="10807"/>
                </a:lnTo>
                <a:lnTo>
                  <a:pt x="27476" y="10821"/>
                </a:lnTo>
                <a:lnTo>
                  <a:pt x="27535" y="10832"/>
                </a:lnTo>
                <a:lnTo>
                  <a:pt x="27596" y="10841"/>
                </a:lnTo>
                <a:lnTo>
                  <a:pt x="27655" y="10850"/>
                </a:lnTo>
                <a:lnTo>
                  <a:pt x="27716" y="10857"/>
                </a:lnTo>
                <a:lnTo>
                  <a:pt x="27776" y="10862"/>
                </a:lnTo>
                <a:lnTo>
                  <a:pt x="27836" y="10865"/>
                </a:lnTo>
                <a:lnTo>
                  <a:pt x="27897" y="10867"/>
                </a:lnTo>
                <a:lnTo>
                  <a:pt x="27956" y="10868"/>
                </a:lnTo>
                <a:lnTo>
                  <a:pt x="28016" y="10867"/>
                </a:lnTo>
                <a:lnTo>
                  <a:pt x="28077" y="10864"/>
                </a:lnTo>
                <a:lnTo>
                  <a:pt x="28136" y="10860"/>
                </a:lnTo>
                <a:lnTo>
                  <a:pt x="28195" y="10854"/>
                </a:lnTo>
                <a:lnTo>
                  <a:pt x="28255" y="10847"/>
                </a:lnTo>
                <a:lnTo>
                  <a:pt x="28314" y="10838"/>
                </a:lnTo>
                <a:lnTo>
                  <a:pt x="28372" y="10828"/>
                </a:lnTo>
                <a:lnTo>
                  <a:pt x="28431" y="10815"/>
                </a:lnTo>
                <a:lnTo>
                  <a:pt x="28488" y="10802"/>
                </a:lnTo>
                <a:lnTo>
                  <a:pt x="28545" y="10786"/>
                </a:lnTo>
                <a:lnTo>
                  <a:pt x="28603" y="10770"/>
                </a:lnTo>
                <a:lnTo>
                  <a:pt x="28659" y="10752"/>
                </a:lnTo>
                <a:lnTo>
                  <a:pt x="28714" y="10732"/>
                </a:lnTo>
                <a:lnTo>
                  <a:pt x="28769" y="10710"/>
                </a:lnTo>
                <a:lnTo>
                  <a:pt x="28823" y="10687"/>
                </a:lnTo>
                <a:lnTo>
                  <a:pt x="28877" y="10662"/>
                </a:lnTo>
                <a:lnTo>
                  <a:pt x="28930" y="10636"/>
                </a:lnTo>
                <a:lnTo>
                  <a:pt x="28983" y="10609"/>
                </a:lnTo>
                <a:lnTo>
                  <a:pt x="29034" y="10580"/>
                </a:lnTo>
                <a:lnTo>
                  <a:pt x="29083" y="10549"/>
                </a:lnTo>
                <a:lnTo>
                  <a:pt x="29133" y="10517"/>
                </a:lnTo>
                <a:lnTo>
                  <a:pt x="29181" y="10482"/>
                </a:lnTo>
                <a:lnTo>
                  <a:pt x="29229" y="10447"/>
                </a:lnTo>
                <a:lnTo>
                  <a:pt x="29276" y="10411"/>
                </a:lnTo>
                <a:lnTo>
                  <a:pt x="29321" y="10372"/>
                </a:lnTo>
                <a:lnTo>
                  <a:pt x="29366" y="10332"/>
                </a:lnTo>
                <a:lnTo>
                  <a:pt x="29408" y="10291"/>
                </a:lnTo>
                <a:lnTo>
                  <a:pt x="29450" y="10247"/>
                </a:lnTo>
                <a:lnTo>
                  <a:pt x="29491" y="10202"/>
                </a:lnTo>
                <a:lnTo>
                  <a:pt x="29530" y="10157"/>
                </a:lnTo>
                <a:lnTo>
                  <a:pt x="29569" y="10109"/>
                </a:lnTo>
                <a:lnTo>
                  <a:pt x="29605" y="10060"/>
                </a:lnTo>
                <a:lnTo>
                  <a:pt x="29640" y="10009"/>
                </a:lnTo>
                <a:lnTo>
                  <a:pt x="29674" y="9957"/>
                </a:lnTo>
                <a:lnTo>
                  <a:pt x="29707" y="9903"/>
                </a:lnTo>
                <a:lnTo>
                  <a:pt x="29727" y="9868"/>
                </a:lnTo>
                <a:lnTo>
                  <a:pt x="29746" y="9833"/>
                </a:lnTo>
                <a:lnTo>
                  <a:pt x="29764" y="9798"/>
                </a:lnTo>
                <a:lnTo>
                  <a:pt x="29783" y="9761"/>
                </a:lnTo>
                <a:lnTo>
                  <a:pt x="29800" y="9726"/>
                </a:lnTo>
                <a:lnTo>
                  <a:pt x="29817" y="9688"/>
                </a:lnTo>
                <a:lnTo>
                  <a:pt x="29833" y="9652"/>
                </a:lnTo>
                <a:lnTo>
                  <a:pt x="29850" y="9614"/>
                </a:lnTo>
                <a:lnTo>
                  <a:pt x="29864" y="9577"/>
                </a:lnTo>
                <a:lnTo>
                  <a:pt x="29879" y="9538"/>
                </a:lnTo>
                <a:lnTo>
                  <a:pt x="29893" y="9501"/>
                </a:lnTo>
                <a:lnTo>
                  <a:pt x="29906" y="9462"/>
                </a:lnTo>
                <a:lnTo>
                  <a:pt x="29918" y="9424"/>
                </a:lnTo>
                <a:lnTo>
                  <a:pt x="29931" y="9384"/>
                </a:lnTo>
                <a:lnTo>
                  <a:pt x="29942" y="9346"/>
                </a:lnTo>
                <a:lnTo>
                  <a:pt x="29953" y="9306"/>
                </a:lnTo>
                <a:lnTo>
                  <a:pt x="29962" y="9267"/>
                </a:lnTo>
                <a:lnTo>
                  <a:pt x="29971" y="9227"/>
                </a:lnTo>
                <a:lnTo>
                  <a:pt x="29980" y="9188"/>
                </a:lnTo>
                <a:lnTo>
                  <a:pt x="29988" y="9147"/>
                </a:lnTo>
                <a:lnTo>
                  <a:pt x="29994" y="9108"/>
                </a:lnTo>
                <a:lnTo>
                  <a:pt x="30001" y="9068"/>
                </a:lnTo>
                <a:lnTo>
                  <a:pt x="30006" y="9027"/>
                </a:lnTo>
                <a:lnTo>
                  <a:pt x="30011" y="8988"/>
                </a:lnTo>
                <a:lnTo>
                  <a:pt x="30015" y="8947"/>
                </a:lnTo>
                <a:lnTo>
                  <a:pt x="30018" y="8908"/>
                </a:lnTo>
                <a:lnTo>
                  <a:pt x="30020" y="8867"/>
                </a:lnTo>
                <a:lnTo>
                  <a:pt x="30021" y="8827"/>
                </a:lnTo>
                <a:lnTo>
                  <a:pt x="30023" y="8787"/>
                </a:lnTo>
                <a:lnTo>
                  <a:pt x="30023" y="8747"/>
                </a:lnTo>
                <a:lnTo>
                  <a:pt x="30021" y="8707"/>
                </a:lnTo>
                <a:lnTo>
                  <a:pt x="30019" y="8667"/>
                </a:lnTo>
                <a:lnTo>
                  <a:pt x="30017" y="8628"/>
                </a:lnTo>
                <a:lnTo>
                  <a:pt x="30013" y="8588"/>
                </a:lnTo>
                <a:lnTo>
                  <a:pt x="30009" y="8549"/>
                </a:lnTo>
                <a:lnTo>
                  <a:pt x="30004" y="8509"/>
                </a:lnTo>
                <a:lnTo>
                  <a:pt x="29998" y="8471"/>
                </a:lnTo>
                <a:lnTo>
                  <a:pt x="29990" y="8432"/>
                </a:lnTo>
                <a:lnTo>
                  <a:pt x="29982" y="8394"/>
                </a:lnTo>
                <a:lnTo>
                  <a:pt x="29974" y="8355"/>
                </a:lnTo>
                <a:lnTo>
                  <a:pt x="29963" y="8317"/>
                </a:lnTo>
                <a:lnTo>
                  <a:pt x="29953" y="8279"/>
                </a:lnTo>
                <a:lnTo>
                  <a:pt x="29941" y="8242"/>
                </a:lnTo>
                <a:lnTo>
                  <a:pt x="29928" y="8204"/>
                </a:lnTo>
                <a:lnTo>
                  <a:pt x="29914" y="8168"/>
                </a:lnTo>
                <a:lnTo>
                  <a:pt x="29900" y="8130"/>
                </a:lnTo>
                <a:lnTo>
                  <a:pt x="29884" y="8095"/>
                </a:lnTo>
                <a:lnTo>
                  <a:pt x="29867" y="8058"/>
                </a:lnTo>
                <a:lnTo>
                  <a:pt x="29850" y="8023"/>
                </a:lnTo>
                <a:lnTo>
                  <a:pt x="29831" y="7989"/>
                </a:lnTo>
                <a:lnTo>
                  <a:pt x="29811" y="7954"/>
                </a:lnTo>
                <a:lnTo>
                  <a:pt x="29790" y="7920"/>
                </a:lnTo>
                <a:lnTo>
                  <a:pt x="29767" y="7887"/>
                </a:lnTo>
                <a:lnTo>
                  <a:pt x="29745" y="7853"/>
                </a:lnTo>
                <a:lnTo>
                  <a:pt x="29721" y="7821"/>
                </a:lnTo>
                <a:lnTo>
                  <a:pt x="29696" y="7789"/>
                </a:lnTo>
                <a:lnTo>
                  <a:pt x="29670" y="7758"/>
                </a:lnTo>
                <a:lnTo>
                  <a:pt x="29643" y="7726"/>
                </a:lnTo>
                <a:lnTo>
                  <a:pt x="29613" y="7696"/>
                </a:lnTo>
                <a:lnTo>
                  <a:pt x="29584" y="7666"/>
                </a:lnTo>
                <a:lnTo>
                  <a:pt x="29553" y="7637"/>
                </a:lnTo>
                <a:lnTo>
                  <a:pt x="29522" y="7609"/>
                </a:lnTo>
                <a:lnTo>
                  <a:pt x="29488" y="7581"/>
                </a:lnTo>
                <a:lnTo>
                  <a:pt x="29454" y="7554"/>
                </a:lnTo>
                <a:lnTo>
                  <a:pt x="29417" y="7517"/>
                </a:lnTo>
                <a:lnTo>
                  <a:pt x="29384" y="7487"/>
                </a:lnTo>
                <a:lnTo>
                  <a:pt x="29355" y="7461"/>
                </a:lnTo>
                <a:lnTo>
                  <a:pt x="29331" y="7439"/>
                </a:lnTo>
                <a:lnTo>
                  <a:pt x="29297" y="7412"/>
                </a:lnTo>
                <a:lnTo>
                  <a:pt x="29285" y="7403"/>
                </a:lnTo>
                <a:close/>
              </a:path>
            </a:pathLst>
          </a:custGeom>
          <a:solidFill>
            <a:srgbClr val="D8E6F5"/>
          </a:solidFill>
          <a:ln w="38100">
            <a:solidFill>
              <a:schemeClr val="bg1"/>
            </a:solidFill>
            <a:round/>
            <a:headEnd/>
            <a:tailEnd/>
          </a:ln>
          <a:effectLst>
            <a:outerShdw blurRad="50800" dist="38100" dir="2700000" algn="tl" rotWithShape="0">
              <a:prstClr val="black">
                <a:alpha val="40000"/>
              </a:prstClr>
            </a:outerShdw>
          </a:effectLst>
        </p:spPr>
        <p:txBody>
          <a:bodyPr rIns="252000" anchor="ctr">
            <a:normAutofit/>
          </a:bodyPr>
          <a:lstStyle/>
          <a:p>
            <a:pPr>
              <a:defRPr/>
            </a:pPr>
            <a:endParaRPr lang="zh-CN" altLang="en-US" sz="3200" b="1" dirty="0">
              <a:solidFill>
                <a:schemeClr val="accent6">
                  <a:lumMod val="50000"/>
                </a:schemeClr>
              </a:solidFill>
              <a:latin typeface="UTM Avo" panose="02040603050506020204" pitchFamily="18" charset="0"/>
              <a:ea typeface="微软雅黑" panose="020B0503020204020204" pitchFamily="34" charset="-122"/>
              <a:cs typeface="+mn-ea"/>
              <a:sym typeface="+mn-lt"/>
            </a:endParaRPr>
          </a:p>
        </p:txBody>
      </p:sp>
      <p:sp>
        <p:nvSpPr>
          <p:cNvPr id="45" name="TextBox 44">
            <a:extLst>
              <a:ext uri="{FF2B5EF4-FFF2-40B4-BE49-F238E27FC236}">
                <a16:creationId xmlns:a16="http://schemas.microsoft.com/office/drawing/2014/main" id="{E472E0DA-7211-474D-B23B-5C3D6229473C}"/>
              </a:ext>
            </a:extLst>
          </p:cNvPr>
          <p:cNvSpPr txBox="1"/>
          <p:nvPr/>
        </p:nvSpPr>
        <p:spPr>
          <a:xfrm>
            <a:off x="968409" y="392449"/>
            <a:ext cx="3432875" cy="769441"/>
          </a:xfrm>
          <a:prstGeom prst="rect">
            <a:avLst/>
          </a:prstGeom>
          <a:noFill/>
        </p:spPr>
        <p:txBody>
          <a:bodyPr wrap="square">
            <a:spAutoFit/>
          </a:bodyPr>
          <a:lstStyle/>
          <a:p>
            <a:pPr>
              <a:defRPr/>
            </a:pPr>
            <a:r>
              <a:rPr lang="en-US" altLang="zh-CN" sz="4400" b="1" dirty="0" err="1">
                <a:solidFill>
                  <a:schemeClr val="accent6">
                    <a:lumMod val="50000"/>
                  </a:schemeClr>
                </a:solidFill>
                <a:latin typeface="UTM Avo" panose="02040603050506020204" pitchFamily="18" charset="0"/>
                <a:ea typeface="微软雅黑" panose="020B0503020204020204" pitchFamily="34" charset="-122"/>
                <a:cs typeface="+mn-ea"/>
                <a:sym typeface="+mn-lt"/>
              </a:rPr>
              <a:t>Bài</a:t>
            </a:r>
            <a:r>
              <a:rPr lang="en-US" altLang="zh-CN" sz="4400" b="1" dirty="0">
                <a:solidFill>
                  <a:schemeClr val="accent6">
                    <a:lumMod val="50000"/>
                  </a:schemeClr>
                </a:solidFill>
                <a:latin typeface="UTM Avo" panose="02040603050506020204" pitchFamily="18" charset="0"/>
                <a:ea typeface="微软雅黑" panose="020B0503020204020204" pitchFamily="34" charset="-122"/>
                <a:cs typeface="+mn-ea"/>
                <a:sym typeface="+mn-lt"/>
              </a:rPr>
              <a:t> 3: </a:t>
            </a:r>
            <a:r>
              <a:rPr lang="en-US" altLang="zh-CN" sz="4400" b="1" dirty="0" err="1">
                <a:solidFill>
                  <a:schemeClr val="accent6">
                    <a:lumMod val="50000"/>
                  </a:schemeClr>
                </a:solidFill>
                <a:latin typeface="UTM Avo" panose="02040603050506020204" pitchFamily="18" charset="0"/>
                <a:ea typeface="微软雅黑" panose="020B0503020204020204" pitchFamily="34" charset="-122"/>
                <a:cs typeface="+mn-ea"/>
                <a:sym typeface="+mn-lt"/>
              </a:rPr>
              <a:t>Tính</a:t>
            </a:r>
            <a:endParaRPr lang="zh-CN" altLang="en-US" sz="4400" b="1" dirty="0">
              <a:solidFill>
                <a:schemeClr val="accent6">
                  <a:lumMod val="50000"/>
                </a:schemeClr>
              </a:solidFill>
              <a:latin typeface="UTM Avo" panose="02040603050506020204" pitchFamily="18" charset="0"/>
              <a:ea typeface="微软雅黑" panose="020B0503020204020204" pitchFamily="34" charset="-122"/>
              <a:cs typeface="+mn-ea"/>
              <a:sym typeface="+mn-lt"/>
            </a:endParaRP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E82D80BA-C546-4E43-93DC-7ADF7D1FBB88}"/>
                  </a:ext>
                </a:extLst>
              </p:cNvPr>
              <p:cNvSpPr txBox="1"/>
              <p:nvPr/>
            </p:nvSpPr>
            <p:spPr>
              <a:xfrm>
                <a:off x="1392428" y="1647740"/>
                <a:ext cx="2584845" cy="1436099"/>
              </a:xfrm>
              <a:prstGeom prst="rect">
                <a:avLst/>
              </a:prstGeom>
              <a:noFill/>
            </p:spPr>
            <p:txBody>
              <a:bodyPr wrap="square">
                <a:spAutoFit/>
              </a:bodyPr>
              <a:lstStyle/>
              <a:p>
                <a:r>
                  <a:rPr lang="en-US" sz="4000" b="1" dirty="0">
                    <a:solidFill>
                      <a:srgbClr val="02736A"/>
                    </a:solidFill>
                    <a:latin typeface="UTM Avo" panose="02040603050506020204" pitchFamily="18" charset="0"/>
                  </a:rPr>
                  <a:t>a) </a:t>
                </a:r>
                <a14:m>
                  <m:oMath xmlns:m="http://schemas.openxmlformats.org/officeDocument/2006/math">
                    <m:f>
                      <m:fPr>
                        <m:ctrlPr>
                          <a:rPr lang="en-US" sz="6000" b="1" i="1">
                            <a:solidFill>
                              <a:srgbClr val="02736A"/>
                            </a:solidFill>
                            <a:latin typeface="Cambria Math" panose="02040503050406030204" pitchFamily="18" charset="0"/>
                          </a:rPr>
                        </m:ctrlPr>
                      </m:fPr>
                      <m:num>
                        <m:r>
                          <a:rPr lang="en-US" sz="6000" b="1" i="1" smtClean="0">
                            <a:solidFill>
                              <a:srgbClr val="02736A"/>
                            </a:solidFill>
                            <a:latin typeface="Cambria Math" panose="02040503050406030204" pitchFamily="18" charset="0"/>
                          </a:rPr>
                          <m:t>𝟐</m:t>
                        </m:r>
                      </m:num>
                      <m:den>
                        <m:r>
                          <a:rPr lang="en-US" sz="6000" b="1" i="1" smtClean="0">
                            <a:solidFill>
                              <a:srgbClr val="02736A"/>
                            </a:solidFill>
                            <a:latin typeface="Cambria Math" panose="02040503050406030204" pitchFamily="18" charset="0"/>
                          </a:rPr>
                          <m:t>𝟑</m:t>
                        </m:r>
                      </m:den>
                    </m:f>
                  </m:oMath>
                </a14:m>
                <a:r>
                  <a:rPr lang="en-US" sz="6000" b="1" dirty="0">
                    <a:solidFill>
                      <a:srgbClr val="02736A"/>
                    </a:solidFill>
                    <a:latin typeface="UTM Avo" panose="02040603050506020204" pitchFamily="18" charset="0"/>
                  </a:rPr>
                  <a:t> </a:t>
                </a:r>
                <a:r>
                  <a:rPr lang="en-US" sz="4400" b="1" dirty="0">
                    <a:solidFill>
                      <a:srgbClr val="02736A"/>
                    </a:solidFill>
                    <a:latin typeface="UTM Avo" panose="02040603050506020204" pitchFamily="18" charset="0"/>
                  </a:rPr>
                  <a:t>x</a:t>
                </a:r>
                <a:r>
                  <a:rPr lang="en-US" sz="6000" b="1" dirty="0">
                    <a:solidFill>
                      <a:srgbClr val="02736A"/>
                    </a:solidFill>
                    <a:latin typeface="UTM Avo" panose="02040603050506020204" pitchFamily="18" charset="0"/>
                  </a:rPr>
                  <a:t> </a:t>
                </a:r>
                <a14:m>
                  <m:oMath xmlns:m="http://schemas.openxmlformats.org/officeDocument/2006/math">
                    <m:f>
                      <m:fPr>
                        <m:ctrlPr>
                          <a:rPr lang="en-US" sz="6000" b="1" i="1" smtClean="0">
                            <a:solidFill>
                              <a:srgbClr val="02736A"/>
                            </a:solidFill>
                            <a:latin typeface="Cambria Math" panose="02040503050406030204" pitchFamily="18" charset="0"/>
                          </a:rPr>
                        </m:ctrlPr>
                      </m:fPr>
                      <m:num>
                        <m:r>
                          <a:rPr lang="en-US" sz="6000" b="1" i="1" smtClean="0">
                            <a:solidFill>
                              <a:srgbClr val="02736A"/>
                            </a:solidFill>
                            <a:latin typeface="Cambria Math" panose="02040503050406030204" pitchFamily="18" charset="0"/>
                          </a:rPr>
                          <m:t>𝟓</m:t>
                        </m:r>
                      </m:num>
                      <m:den>
                        <m:r>
                          <a:rPr lang="en-US" sz="6000" b="1" i="1" smtClean="0">
                            <a:solidFill>
                              <a:srgbClr val="02736A"/>
                            </a:solidFill>
                            <a:latin typeface="Cambria Math" panose="02040503050406030204" pitchFamily="18" charset="0"/>
                          </a:rPr>
                          <m:t>𝟕</m:t>
                        </m:r>
                      </m:den>
                    </m:f>
                  </m:oMath>
                </a14:m>
                <a:r>
                  <a:rPr lang="en-US" sz="6000" b="1" dirty="0">
                    <a:solidFill>
                      <a:srgbClr val="02736A"/>
                    </a:solidFill>
                    <a:latin typeface="UTM Avo" panose="02040603050506020204" pitchFamily="18" charset="0"/>
                  </a:rPr>
                  <a:t> </a:t>
                </a:r>
                <a:endParaRPr lang="en-US" sz="6000" dirty="0">
                  <a:solidFill>
                    <a:srgbClr val="02736A"/>
                  </a:solidFill>
                  <a:latin typeface="UTM Avo" panose="02040603050506020204" pitchFamily="18" charset="0"/>
                </a:endParaRPr>
              </a:p>
            </p:txBody>
          </p:sp>
        </mc:Choice>
        <mc:Fallback xmlns="">
          <p:sp>
            <p:nvSpPr>
              <p:cNvPr id="12" name="TextBox 11">
                <a:extLst>
                  <a:ext uri="{FF2B5EF4-FFF2-40B4-BE49-F238E27FC236}">
                    <a16:creationId xmlns:a16="http://schemas.microsoft.com/office/drawing/2014/main" xmlns="" xmlns:a14="http://schemas.microsoft.com/office/drawing/2010/main" id="{E82D80BA-C546-4E43-93DC-7ADF7D1FBB88}"/>
                  </a:ext>
                </a:extLst>
              </p:cNvPr>
              <p:cNvSpPr txBox="1">
                <a:spLocks noRot="1" noChangeAspect="1" noMove="1" noResize="1" noEditPoints="1" noAdjustHandles="1" noChangeArrowheads="1" noChangeShapeType="1" noTextEdit="1"/>
              </p:cNvSpPr>
              <p:nvPr/>
            </p:nvSpPr>
            <p:spPr>
              <a:xfrm>
                <a:off x="1392425" y="1647733"/>
                <a:ext cx="2584845" cy="1479764"/>
              </a:xfrm>
              <a:prstGeom prst="rect">
                <a:avLst/>
              </a:prstGeom>
              <a:blipFill rotWithShape="1">
                <a:blip r:embed="rId4"/>
                <a:stretch>
                  <a:fillRect l="-8255"/>
                </a:stretch>
              </a:blipFill>
            </p:spPr>
            <p:txBody>
              <a:bodyPr/>
              <a:lstStyle/>
              <a:p>
                <a:r>
                  <a:rPr lang="en-US">
                    <a:noFill/>
                  </a:rPr>
                  <a:t> </a:t>
                </a:r>
              </a:p>
            </p:txBody>
          </p:sp>
        </mc:Fallback>
      </mc:AlternateContent>
      <p:sp>
        <p:nvSpPr>
          <p:cNvPr id="13" name="TextBox 12">
            <a:extLst>
              <a:ext uri="{FF2B5EF4-FFF2-40B4-BE49-F238E27FC236}">
                <a16:creationId xmlns:a16="http://schemas.microsoft.com/office/drawing/2014/main" id="{456B56E1-1535-4584-926E-98AB81E795B3}"/>
              </a:ext>
            </a:extLst>
          </p:cNvPr>
          <p:cNvSpPr txBox="1"/>
          <p:nvPr/>
        </p:nvSpPr>
        <p:spPr>
          <a:xfrm>
            <a:off x="3952657" y="1873396"/>
            <a:ext cx="556183" cy="1015663"/>
          </a:xfrm>
          <a:prstGeom prst="rect">
            <a:avLst/>
          </a:prstGeom>
          <a:noFill/>
        </p:spPr>
        <p:txBody>
          <a:bodyPr wrap="square" rtlCol="0">
            <a:spAutoFit/>
          </a:bodyPr>
          <a:lstStyle/>
          <a:p>
            <a:r>
              <a:rPr lang="en-US" sz="6000" b="1" dirty="0">
                <a:solidFill>
                  <a:srgbClr val="02736A"/>
                </a:solidFill>
              </a:rPr>
              <a:t>=</a:t>
            </a: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BDC2CFEB-DAA6-4082-B1C0-BA56540B2246}"/>
                  </a:ext>
                </a:extLst>
              </p:cNvPr>
              <p:cNvSpPr txBox="1"/>
              <p:nvPr/>
            </p:nvSpPr>
            <p:spPr>
              <a:xfrm>
                <a:off x="4630150" y="1639606"/>
                <a:ext cx="863655" cy="1421608"/>
              </a:xfrm>
              <a:prstGeom prst="rect">
                <a:avLst/>
              </a:prstGeom>
              <a:noFill/>
            </p:spPr>
            <p:txBody>
              <a:bodyPr wrap="square">
                <a:spAutoFit/>
              </a:bodyPr>
              <a:lstStyle/>
              <a:p>
                <a14:m>
                  <m:oMath xmlns:m="http://schemas.openxmlformats.org/officeDocument/2006/math">
                    <m:f>
                      <m:fPr>
                        <m:ctrlPr>
                          <a:rPr lang="en-US" sz="6000" b="1" i="1" smtClean="0">
                            <a:solidFill>
                              <a:srgbClr val="02736A"/>
                            </a:solidFill>
                            <a:latin typeface="Cambria Math" panose="02040503050406030204" pitchFamily="18" charset="0"/>
                          </a:rPr>
                        </m:ctrlPr>
                      </m:fPr>
                      <m:num>
                        <m:r>
                          <a:rPr lang="en-US" sz="6000" b="1" i="1" smtClean="0">
                            <a:solidFill>
                              <a:srgbClr val="02736A"/>
                            </a:solidFill>
                            <a:latin typeface="Cambria Math" panose="02040503050406030204" pitchFamily="18" charset="0"/>
                          </a:rPr>
                          <m:t>𝟏𝟎</m:t>
                        </m:r>
                      </m:num>
                      <m:den>
                        <m:r>
                          <a:rPr lang="en-US" sz="6000" b="1" i="1" smtClean="0">
                            <a:solidFill>
                              <a:srgbClr val="02736A"/>
                            </a:solidFill>
                            <a:latin typeface="Cambria Math" panose="02040503050406030204" pitchFamily="18" charset="0"/>
                          </a:rPr>
                          <m:t>𝟐𝟏</m:t>
                        </m:r>
                      </m:den>
                    </m:f>
                  </m:oMath>
                </a14:m>
                <a:r>
                  <a:rPr lang="en-US" sz="6000" b="1" dirty="0">
                    <a:solidFill>
                      <a:srgbClr val="02736A"/>
                    </a:solidFill>
                  </a:rPr>
                  <a:t> </a:t>
                </a:r>
                <a:endParaRPr lang="en-US" sz="6000" dirty="0">
                  <a:solidFill>
                    <a:srgbClr val="02736A"/>
                  </a:solidFill>
                </a:endParaRPr>
              </a:p>
            </p:txBody>
          </p:sp>
        </mc:Choice>
        <mc:Fallback xmlns="">
          <p:sp>
            <p:nvSpPr>
              <p:cNvPr id="14" name="TextBox 13">
                <a:extLst>
                  <a:ext uri="{FF2B5EF4-FFF2-40B4-BE49-F238E27FC236}">
                    <a16:creationId xmlns:a16="http://schemas.microsoft.com/office/drawing/2014/main" xmlns="" xmlns:a14="http://schemas.microsoft.com/office/drawing/2010/main" id="{BDC2CFEB-DAA6-4082-B1C0-BA56540B2246}"/>
                  </a:ext>
                </a:extLst>
              </p:cNvPr>
              <p:cNvSpPr txBox="1">
                <a:spLocks noRot="1" noChangeAspect="1" noMove="1" noResize="1" noEditPoints="1" noAdjustHandles="1" noChangeArrowheads="1" noChangeShapeType="1" noTextEdit="1"/>
              </p:cNvSpPr>
              <p:nvPr/>
            </p:nvSpPr>
            <p:spPr>
              <a:xfrm>
                <a:off x="4630146" y="1639606"/>
                <a:ext cx="863654" cy="1421608"/>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D3769D7B-FE23-4E94-8BE0-927723B262F0}"/>
                  </a:ext>
                </a:extLst>
              </p:cNvPr>
              <p:cNvSpPr txBox="1"/>
              <p:nvPr/>
            </p:nvSpPr>
            <p:spPr>
              <a:xfrm>
                <a:off x="1821122" y="3261400"/>
                <a:ext cx="2179815" cy="1436099"/>
              </a:xfrm>
              <a:prstGeom prst="rect">
                <a:avLst/>
              </a:prstGeom>
              <a:noFill/>
            </p:spPr>
            <p:txBody>
              <a:bodyPr wrap="square">
                <a:spAutoFit/>
              </a:bodyPr>
              <a:lstStyle/>
              <a:p>
                <a:r>
                  <a:rPr lang="en-US" sz="4000" b="1" dirty="0">
                    <a:solidFill>
                      <a:srgbClr val="02736A"/>
                    </a:solidFill>
                    <a:latin typeface="UTM Avo" panose="02040603050506020204" pitchFamily="18" charset="0"/>
                  </a:rPr>
                  <a:t> </a:t>
                </a:r>
                <a14:m>
                  <m:oMath xmlns:m="http://schemas.openxmlformats.org/officeDocument/2006/math">
                    <m:f>
                      <m:fPr>
                        <m:ctrlPr>
                          <a:rPr lang="en-US" sz="6000" b="1" i="1">
                            <a:solidFill>
                              <a:srgbClr val="02736A"/>
                            </a:solidFill>
                            <a:latin typeface="Cambria Math" panose="02040503050406030204" pitchFamily="18" charset="0"/>
                          </a:rPr>
                        </m:ctrlPr>
                      </m:fPr>
                      <m:num>
                        <m:r>
                          <a:rPr lang="en-US" sz="6000" b="1" i="1" smtClean="0">
                            <a:solidFill>
                              <a:srgbClr val="02736A"/>
                            </a:solidFill>
                            <a:latin typeface="Cambria Math" panose="02040503050406030204" pitchFamily="18" charset="0"/>
                          </a:rPr>
                          <m:t>𝟏𝟎</m:t>
                        </m:r>
                      </m:num>
                      <m:den>
                        <m:r>
                          <a:rPr lang="en-US" sz="6000" b="1" i="1" smtClean="0">
                            <a:solidFill>
                              <a:srgbClr val="02736A"/>
                            </a:solidFill>
                            <a:latin typeface="Cambria Math" panose="02040503050406030204" pitchFamily="18" charset="0"/>
                          </a:rPr>
                          <m:t>𝟐𝟏</m:t>
                        </m:r>
                      </m:den>
                    </m:f>
                  </m:oMath>
                </a14:m>
                <a:r>
                  <a:rPr lang="en-US" sz="6000" b="1" dirty="0">
                    <a:solidFill>
                      <a:srgbClr val="02736A"/>
                    </a:solidFill>
                    <a:latin typeface="UTM Avo" panose="02040603050506020204" pitchFamily="18" charset="0"/>
                  </a:rPr>
                  <a:t> : </a:t>
                </a:r>
                <a14:m>
                  <m:oMath xmlns:m="http://schemas.openxmlformats.org/officeDocument/2006/math">
                    <m:f>
                      <m:fPr>
                        <m:ctrlPr>
                          <a:rPr lang="en-US" sz="6000" b="1" i="1" smtClean="0">
                            <a:solidFill>
                              <a:srgbClr val="02736A"/>
                            </a:solidFill>
                            <a:latin typeface="Cambria Math" panose="02040503050406030204" pitchFamily="18" charset="0"/>
                          </a:rPr>
                        </m:ctrlPr>
                      </m:fPr>
                      <m:num>
                        <m:r>
                          <a:rPr lang="en-US" sz="6000" b="1" i="1" smtClean="0">
                            <a:solidFill>
                              <a:srgbClr val="02736A"/>
                            </a:solidFill>
                            <a:latin typeface="Cambria Math" panose="02040503050406030204" pitchFamily="18" charset="0"/>
                          </a:rPr>
                          <m:t>𝟓</m:t>
                        </m:r>
                      </m:num>
                      <m:den>
                        <m:r>
                          <a:rPr lang="en-US" sz="6000" b="1" i="1" smtClean="0">
                            <a:solidFill>
                              <a:srgbClr val="02736A"/>
                            </a:solidFill>
                            <a:latin typeface="Cambria Math" panose="02040503050406030204" pitchFamily="18" charset="0"/>
                          </a:rPr>
                          <m:t>𝟕</m:t>
                        </m:r>
                      </m:den>
                    </m:f>
                  </m:oMath>
                </a14:m>
                <a:r>
                  <a:rPr lang="en-US" sz="6000" b="1" dirty="0">
                    <a:solidFill>
                      <a:srgbClr val="02736A"/>
                    </a:solidFill>
                    <a:latin typeface="UTM Avo" panose="02040603050506020204" pitchFamily="18" charset="0"/>
                  </a:rPr>
                  <a:t> </a:t>
                </a:r>
                <a:endParaRPr lang="en-US" sz="6000" dirty="0">
                  <a:solidFill>
                    <a:srgbClr val="02736A"/>
                  </a:solidFill>
                  <a:latin typeface="UTM Avo" panose="02040603050506020204" pitchFamily="18" charset="0"/>
                </a:endParaRPr>
              </a:p>
            </p:txBody>
          </p:sp>
        </mc:Choice>
        <mc:Fallback xmlns="">
          <p:sp>
            <p:nvSpPr>
              <p:cNvPr id="15" name="TextBox 14">
                <a:extLst>
                  <a:ext uri="{FF2B5EF4-FFF2-40B4-BE49-F238E27FC236}">
                    <a16:creationId xmlns:a16="http://schemas.microsoft.com/office/drawing/2014/main" xmlns="" xmlns:a14="http://schemas.microsoft.com/office/drawing/2010/main" id="{D3769D7B-FE23-4E94-8BE0-927723B262F0}"/>
                  </a:ext>
                </a:extLst>
              </p:cNvPr>
              <p:cNvSpPr txBox="1">
                <a:spLocks noRot="1" noChangeAspect="1" noMove="1" noResize="1" noEditPoints="1" noAdjustHandles="1" noChangeArrowheads="1" noChangeShapeType="1" noTextEdit="1"/>
              </p:cNvSpPr>
              <p:nvPr/>
            </p:nvSpPr>
            <p:spPr>
              <a:xfrm>
                <a:off x="1821117" y="3261396"/>
                <a:ext cx="2179814" cy="1436099"/>
              </a:xfrm>
              <a:prstGeom prst="rect">
                <a:avLst/>
              </a:prstGeom>
              <a:blipFill rotWithShape="1">
                <a:blip r:embed="rId6"/>
                <a:stretch>
                  <a:fillRect b="-1313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4DE5BF1C-71DC-435F-ADB6-1DDA133584EC}"/>
                  </a:ext>
                </a:extLst>
              </p:cNvPr>
              <p:cNvSpPr txBox="1"/>
              <p:nvPr/>
            </p:nvSpPr>
            <p:spPr>
              <a:xfrm>
                <a:off x="1821122" y="4894730"/>
                <a:ext cx="2179815" cy="1425968"/>
              </a:xfrm>
              <a:prstGeom prst="rect">
                <a:avLst/>
              </a:prstGeom>
              <a:noFill/>
            </p:spPr>
            <p:txBody>
              <a:bodyPr wrap="square">
                <a:spAutoFit/>
              </a:bodyPr>
              <a:lstStyle/>
              <a:p>
                <a:r>
                  <a:rPr lang="en-US" sz="4000" b="1" dirty="0">
                    <a:solidFill>
                      <a:srgbClr val="02736A"/>
                    </a:solidFill>
                    <a:latin typeface="UTM Avo" panose="02040603050506020204" pitchFamily="18" charset="0"/>
                  </a:rPr>
                  <a:t> </a:t>
                </a:r>
                <a14:m>
                  <m:oMath xmlns:m="http://schemas.openxmlformats.org/officeDocument/2006/math">
                    <m:f>
                      <m:fPr>
                        <m:ctrlPr>
                          <a:rPr lang="en-US" sz="6000" b="1" i="1">
                            <a:solidFill>
                              <a:srgbClr val="02736A"/>
                            </a:solidFill>
                            <a:latin typeface="Cambria Math" panose="02040503050406030204" pitchFamily="18" charset="0"/>
                          </a:rPr>
                        </m:ctrlPr>
                      </m:fPr>
                      <m:num>
                        <m:r>
                          <a:rPr lang="en-US" sz="6000" b="1" i="1" smtClean="0">
                            <a:solidFill>
                              <a:srgbClr val="02736A"/>
                            </a:solidFill>
                            <a:latin typeface="Cambria Math" panose="02040503050406030204" pitchFamily="18" charset="0"/>
                          </a:rPr>
                          <m:t>𝟏𝟎</m:t>
                        </m:r>
                      </m:num>
                      <m:den>
                        <m:r>
                          <a:rPr lang="en-US" sz="6000" b="1" i="1" smtClean="0">
                            <a:solidFill>
                              <a:srgbClr val="02736A"/>
                            </a:solidFill>
                            <a:latin typeface="Cambria Math" panose="02040503050406030204" pitchFamily="18" charset="0"/>
                          </a:rPr>
                          <m:t>𝟐𝟏</m:t>
                        </m:r>
                      </m:den>
                    </m:f>
                  </m:oMath>
                </a14:m>
                <a:r>
                  <a:rPr lang="en-US" sz="6000" b="1" dirty="0">
                    <a:solidFill>
                      <a:srgbClr val="02736A"/>
                    </a:solidFill>
                    <a:latin typeface="UTM Avo" panose="02040603050506020204" pitchFamily="18" charset="0"/>
                  </a:rPr>
                  <a:t> : </a:t>
                </a:r>
                <a14:m>
                  <m:oMath xmlns:m="http://schemas.openxmlformats.org/officeDocument/2006/math">
                    <m:f>
                      <m:fPr>
                        <m:ctrlPr>
                          <a:rPr lang="en-US" sz="6000" b="1" i="1" smtClean="0">
                            <a:solidFill>
                              <a:srgbClr val="02736A"/>
                            </a:solidFill>
                            <a:latin typeface="Cambria Math" panose="02040503050406030204" pitchFamily="18" charset="0"/>
                          </a:rPr>
                        </m:ctrlPr>
                      </m:fPr>
                      <m:num>
                        <m:r>
                          <a:rPr lang="en-US" sz="6000" b="1" i="1" smtClean="0">
                            <a:solidFill>
                              <a:srgbClr val="02736A"/>
                            </a:solidFill>
                            <a:latin typeface="Cambria Math" panose="02040503050406030204" pitchFamily="18" charset="0"/>
                          </a:rPr>
                          <m:t>𝟐</m:t>
                        </m:r>
                      </m:num>
                      <m:den>
                        <m:r>
                          <a:rPr lang="en-US" sz="6000" b="1" i="1" smtClean="0">
                            <a:solidFill>
                              <a:srgbClr val="02736A"/>
                            </a:solidFill>
                            <a:latin typeface="Cambria Math" panose="02040503050406030204" pitchFamily="18" charset="0"/>
                          </a:rPr>
                          <m:t>𝟑</m:t>
                        </m:r>
                      </m:den>
                    </m:f>
                  </m:oMath>
                </a14:m>
                <a:r>
                  <a:rPr lang="en-US" sz="6000" b="1" dirty="0">
                    <a:solidFill>
                      <a:srgbClr val="02736A"/>
                    </a:solidFill>
                    <a:latin typeface="UTM Avo" panose="02040603050506020204" pitchFamily="18" charset="0"/>
                  </a:rPr>
                  <a:t> </a:t>
                </a:r>
                <a:endParaRPr lang="en-US" sz="6000" dirty="0">
                  <a:solidFill>
                    <a:srgbClr val="02736A"/>
                  </a:solidFill>
                  <a:latin typeface="UTM Avo" panose="02040603050506020204" pitchFamily="18" charset="0"/>
                </a:endParaRPr>
              </a:p>
            </p:txBody>
          </p:sp>
        </mc:Choice>
        <mc:Fallback xmlns="">
          <p:sp>
            <p:nvSpPr>
              <p:cNvPr id="16" name="TextBox 15">
                <a:extLst>
                  <a:ext uri="{FF2B5EF4-FFF2-40B4-BE49-F238E27FC236}">
                    <a16:creationId xmlns:a16="http://schemas.microsoft.com/office/drawing/2014/main" xmlns="" xmlns:a14="http://schemas.microsoft.com/office/drawing/2010/main" id="{4DE5BF1C-71DC-435F-ADB6-1DDA133584EC}"/>
                  </a:ext>
                </a:extLst>
              </p:cNvPr>
              <p:cNvSpPr txBox="1">
                <a:spLocks noRot="1" noChangeAspect="1" noMove="1" noResize="1" noEditPoints="1" noAdjustHandles="1" noChangeArrowheads="1" noChangeShapeType="1" noTextEdit="1"/>
              </p:cNvSpPr>
              <p:nvPr/>
            </p:nvSpPr>
            <p:spPr>
              <a:xfrm>
                <a:off x="1821117" y="4894726"/>
                <a:ext cx="2179814" cy="1425968"/>
              </a:xfrm>
              <a:prstGeom prst="rect">
                <a:avLst/>
              </a:prstGeom>
              <a:blipFill rotWithShape="1">
                <a:blip r:embed="rId7"/>
                <a:stretch>
                  <a:fillRect b="-13248"/>
                </a:stretch>
              </a:blipFill>
            </p:spPr>
            <p:txBody>
              <a:bodyPr/>
              <a:lstStyle/>
              <a:p>
                <a:r>
                  <a:rPr lang="en-US">
                    <a:noFill/>
                  </a:rPr>
                  <a:t> </a:t>
                </a:r>
              </a:p>
            </p:txBody>
          </p:sp>
        </mc:Fallback>
      </mc:AlternateContent>
      <p:sp>
        <p:nvSpPr>
          <p:cNvPr id="17" name="TextBox 16">
            <a:extLst>
              <a:ext uri="{FF2B5EF4-FFF2-40B4-BE49-F238E27FC236}">
                <a16:creationId xmlns:a16="http://schemas.microsoft.com/office/drawing/2014/main" id="{4C4F0EA0-398A-40BA-AC5B-DBB5488411F0}"/>
              </a:ext>
            </a:extLst>
          </p:cNvPr>
          <p:cNvSpPr txBox="1"/>
          <p:nvPr/>
        </p:nvSpPr>
        <p:spPr>
          <a:xfrm>
            <a:off x="3952657" y="3480445"/>
            <a:ext cx="556183" cy="923330"/>
          </a:xfrm>
          <a:prstGeom prst="rect">
            <a:avLst/>
          </a:prstGeom>
          <a:noFill/>
        </p:spPr>
        <p:txBody>
          <a:bodyPr wrap="square" rtlCol="0">
            <a:spAutoFit/>
          </a:bodyPr>
          <a:lstStyle/>
          <a:p>
            <a:r>
              <a:rPr lang="en-US" sz="5400" b="1" dirty="0">
                <a:solidFill>
                  <a:srgbClr val="02736A"/>
                </a:solidFill>
              </a:rPr>
              <a:t>=</a:t>
            </a:r>
          </a:p>
        </p:txBody>
      </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2169D362-8FE4-4812-B1F6-2F148B56F05F}"/>
                  </a:ext>
                </a:extLst>
              </p:cNvPr>
              <p:cNvSpPr txBox="1"/>
              <p:nvPr/>
            </p:nvSpPr>
            <p:spPr>
              <a:xfrm>
                <a:off x="4630150" y="3246663"/>
                <a:ext cx="863655" cy="1425968"/>
              </a:xfrm>
              <a:prstGeom prst="rect">
                <a:avLst/>
              </a:prstGeom>
              <a:noFill/>
            </p:spPr>
            <p:txBody>
              <a:bodyPr wrap="square">
                <a:spAutoFit/>
              </a:bodyPr>
              <a:lstStyle/>
              <a:p>
                <a14:m>
                  <m:oMath xmlns:m="http://schemas.openxmlformats.org/officeDocument/2006/math">
                    <m:f>
                      <m:fPr>
                        <m:ctrlPr>
                          <a:rPr lang="en-US" sz="6000" b="1" i="1" smtClean="0">
                            <a:solidFill>
                              <a:srgbClr val="02736A"/>
                            </a:solidFill>
                            <a:latin typeface="Cambria Math" panose="02040503050406030204" pitchFamily="18" charset="0"/>
                          </a:rPr>
                        </m:ctrlPr>
                      </m:fPr>
                      <m:num>
                        <m:r>
                          <a:rPr lang="en-US" sz="6000" b="1" i="1" smtClean="0">
                            <a:solidFill>
                              <a:srgbClr val="02736A"/>
                            </a:solidFill>
                            <a:latin typeface="Cambria Math" panose="02040503050406030204" pitchFamily="18" charset="0"/>
                          </a:rPr>
                          <m:t>𝟏𝟎</m:t>
                        </m:r>
                      </m:num>
                      <m:den>
                        <m:r>
                          <a:rPr lang="en-US" sz="6000" b="1" i="1" smtClean="0">
                            <a:solidFill>
                              <a:srgbClr val="02736A"/>
                            </a:solidFill>
                            <a:latin typeface="Cambria Math" panose="02040503050406030204" pitchFamily="18" charset="0"/>
                          </a:rPr>
                          <m:t>𝟐𝟏</m:t>
                        </m:r>
                      </m:den>
                    </m:f>
                  </m:oMath>
                </a14:m>
                <a:r>
                  <a:rPr lang="en-US" sz="6000" b="1" dirty="0">
                    <a:solidFill>
                      <a:srgbClr val="02736A"/>
                    </a:solidFill>
                  </a:rPr>
                  <a:t> </a:t>
                </a:r>
                <a:endParaRPr lang="en-US" sz="6000" dirty="0">
                  <a:solidFill>
                    <a:srgbClr val="02736A"/>
                  </a:solidFill>
                </a:endParaRPr>
              </a:p>
            </p:txBody>
          </p:sp>
        </mc:Choice>
        <mc:Fallback xmlns="">
          <p:sp>
            <p:nvSpPr>
              <p:cNvPr id="18" name="TextBox 17">
                <a:extLst>
                  <a:ext uri="{FF2B5EF4-FFF2-40B4-BE49-F238E27FC236}">
                    <a16:creationId xmlns:a16="http://schemas.microsoft.com/office/drawing/2014/main" xmlns="" xmlns:a14="http://schemas.microsoft.com/office/drawing/2010/main" id="{2169D362-8FE4-4812-B1F6-2F148B56F05F}"/>
                  </a:ext>
                </a:extLst>
              </p:cNvPr>
              <p:cNvSpPr txBox="1">
                <a:spLocks noRot="1" noChangeAspect="1" noMove="1" noResize="1" noEditPoints="1" noAdjustHandles="1" noChangeArrowheads="1" noChangeShapeType="1" noTextEdit="1"/>
              </p:cNvSpPr>
              <p:nvPr/>
            </p:nvSpPr>
            <p:spPr>
              <a:xfrm>
                <a:off x="4630146" y="3246663"/>
                <a:ext cx="863654" cy="1425968"/>
              </a:xfrm>
              <a:prstGeom prst="rect">
                <a:avLst/>
              </a:prstGeom>
              <a:blipFill rotWithShape="1">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E2A0C83C-19B5-4F4D-A7A8-158BCE5303CA}"/>
                  </a:ext>
                </a:extLst>
              </p:cNvPr>
              <p:cNvSpPr txBox="1"/>
              <p:nvPr/>
            </p:nvSpPr>
            <p:spPr>
              <a:xfrm>
                <a:off x="6191956" y="3256727"/>
                <a:ext cx="863655" cy="1417247"/>
              </a:xfrm>
              <a:prstGeom prst="rect">
                <a:avLst/>
              </a:prstGeom>
              <a:noFill/>
            </p:spPr>
            <p:txBody>
              <a:bodyPr wrap="square">
                <a:spAutoFit/>
              </a:bodyPr>
              <a:lstStyle/>
              <a:p>
                <a14:m>
                  <m:oMath xmlns:m="http://schemas.openxmlformats.org/officeDocument/2006/math">
                    <m:f>
                      <m:fPr>
                        <m:ctrlPr>
                          <a:rPr lang="en-US" sz="6000" b="1" i="1" smtClean="0">
                            <a:solidFill>
                              <a:srgbClr val="02736A"/>
                            </a:solidFill>
                            <a:latin typeface="Cambria Math" panose="02040503050406030204" pitchFamily="18" charset="0"/>
                          </a:rPr>
                        </m:ctrlPr>
                      </m:fPr>
                      <m:num>
                        <m:r>
                          <a:rPr lang="en-US" sz="6000" b="1" i="1" smtClean="0">
                            <a:solidFill>
                              <a:srgbClr val="02736A"/>
                            </a:solidFill>
                            <a:latin typeface="Cambria Math" panose="02040503050406030204" pitchFamily="18" charset="0"/>
                          </a:rPr>
                          <m:t>𝟕</m:t>
                        </m:r>
                      </m:num>
                      <m:den>
                        <m:r>
                          <a:rPr lang="en-US" sz="6000" b="1" i="1" smtClean="0">
                            <a:solidFill>
                              <a:srgbClr val="02736A"/>
                            </a:solidFill>
                            <a:latin typeface="Cambria Math" panose="02040503050406030204" pitchFamily="18" charset="0"/>
                          </a:rPr>
                          <m:t>𝟓</m:t>
                        </m:r>
                      </m:den>
                    </m:f>
                  </m:oMath>
                </a14:m>
                <a:r>
                  <a:rPr lang="en-US" sz="6000" b="1" dirty="0">
                    <a:solidFill>
                      <a:srgbClr val="02736A"/>
                    </a:solidFill>
                  </a:rPr>
                  <a:t> </a:t>
                </a:r>
                <a:endParaRPr lang="en-US" sz="6000" dirty="0">
                  <a:solidFill>
                    <a:srgbClr val="02736A"/>
                  </a:solidFill>
                </a:endParaRPr>
              </a:p>
            </p:txBody>
          </p:sp>
        </mc:Choice>
        <mc:Fallback xmlns="">
          <p:sp>
            <p:nvSpPr>
              <p:cNvPr id="19" name="TextBox 18">
                <a:extLst>
                  <a:ext uri="{FF2B5EF4-FFF2-40B4-BE49-F238E27FC236}">
                    <a16:creationId xmlns:a16="http://schemas.microsoft.com/office/drawing/2014/main" xmlns="" xmlns:a14="http://schemas.microsoft.com/office/drawing/2010/main" id="{E2A0C83C-19B5-4F4D-A7A8-158BCE5303CA}"/>
                  </a:ext>
                </a:extLst>
              </p:cNvPr>
              <p:cNvSpPr txBox="1">
                <a:spLocks noRot="1" noChangeAspect="1" noMove="1" noResize="1" noEditPoints="1" noAdjustHandles="1" noChangeArrowheads="1" noChangeShapeType="1" noTextEdit="1"/>
              </p:cNvSpPr>
              <p:nvPr/>
            </p:nvSpPr>
            <p:spPr>
              <a:xfrm>
                <a:off x="6191952" y="3256723"/>
                <a:ext cx="863654" cy="1417247"/>
              </a:xfrm>
              <a:prstGeom prst="rect">
                <a:avLst/>
              </a:prstGeom>
              <a:blipFill rotWithShape="1">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34D37191-2396-41C7-9683-EACAECEA0B01}"/>
                  </a:ext>
                </a:extLst>
              </p:cNvPr>
              <p:cNvSpPr txBox="1"/>
              <p:nvPr/>
            </p:nvSpPr>
            <p:spPr>
              <a:xfrm>
                <a:off x="5422211" y="3572561"/>
                <a:ext cx="863655" cy="76944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4400" b="1" i="0" smtClean="0">
                          <a:solidFill>
                            <a:srgbClr val="02736A"/>
                          </a:solidFill>
                          <a:latin typeface="Cambria Math" panose="02040503050406030204" pitchFamily="18" charset="0"/>
                        </a:rPr>
                        <m:t>𝐱</m:t>
                      </m:r>
                    </m:oMath>
                  </m:oMathPara>
                </a14:m>
                <a:endParaRPr lang="en-US" sz="4400" dirty="0">
                  <a:solidFill>
                    <a:srgbClr val="02736A"/>
                  </a:solidFill>
                </a:endParaRPr>
              </a:p>
            </p:txBody>
          </p:sp>
        </mc:Choice>
        <mc:Fallback xmlns="">
          <p:sp>
            <p:nvSpPr>
              <p:cNvPr id="20" name="TextBox 19">
                <a:extLst>
                  <a:ext uri="{FF2B5EF4-FFF2-40B4-BE49-F238E27FC236}">
                    <a16:creationId xmlns:a16="http://schemas.microsoft.com/office/drawing/2014/main" xmlns="" xmlns:a14="http://schemas.microsoft.com/office/drawing/2010/main" id="{34D37191-2396-41C7-9683-EACAECEA0B01}"/>
                  </a:ext>
                </a:extLst>
              </p:cNvPr>
              <p:cNvSpPr txBox="1">
                <a:spLocks noRot="1" noChangeAspect="1" noMove="1" noResize="1" noEditPoints="1" noAdjustHandles="1" noChangeArrowheads="1" noChangeShapeType="1" noTextEdit="1"/>
              </p:cNvSpPr>
              <p:nvPr/>
            </p:nvSpPr>
            <p:spPr>
              <a:xfrm>
                <a:off x="5422207" y="3572555"/>
                <a:ext cx="863654" cy="769441"/>
              </a:xfrm>
              <a:prstGeom prst="rect">
                <a:avLst/>
              </a:prstGeom>
              <a:blipFill rotWithShape="1">
                <a:blip r:embed="rId10"/>
                <a:stretch>
                  <a:fillRect/>
                </a:stretch>
              </a:blipFill>
            </p:spPr>
            <p:txBody>
              <a:bodyPr/>
              <a:lstStyle/>
              <a:p>
                <a:r>
                  <a:rPr lang="en-US">
                    <a:noFill/>
                  </a:rPr>
                  <a:t> </a:t>
                </a:r>
              </a:p>
            </p:txBody>
          </p:sp>
        </mc:Fallback>
      </mc:AlternateContent>
      <p:sp>
        <p:nvSpPr>
          <p:cNvPr id="21" name="TextBox 20">
            <a:extLst>
              <a:ext uri="{FF2B5EF4-FFF2-40B4-BE49-F238E27FC236}">
                <a16:creationId xmlns:a16="http://schemas.microsoft.com/office/drawing/2014/main" id="{9DD941CF-8706-4950-BC18-CD41648023EE}"/>
              </a:ext>
            </a:extLst>
          </p:cNvPr>
          <p:cNvSpPr txBox="1"/>
          <p:nvPr/>
        </p:nvSpPr>
        <p:spPr>
          <a:xfrm>
            <a:off x="6850688" y="3480445"/>
            <a:ext cx="556183" cy="923330"/>
          </a:xfrm>
          <a:prstGeom prst="rect">
            <a:avLst/>
          </a:prstGeom>
          <a:noFill/>
        </p:spPr>
        <p:txBody>
          <a:bodyPr wrap="square" rtlCol="0">
            <a:spAutoFit/>
          </a:bodyPr>
          <a:lstStyle/>
          <a:p>
            <a:r>
              <a:rPr lang="en-US" sz="5400" b="1" dirty="0">
                <a:solidFill>
                  <a:srgbClr val="02736A"/>
                </a:solidFill>
              </a:rPr>
              <a:t>=</a:t>
            </a:r>
          </a:p>
        </p:txBody>
      </p: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3253C1BE-F8A5-404A-9BA1-BD5F1477B83A}"/>
                  </a:ext>
                </a:extLst>
              </p:cNvPr>
              <p:cNvSpPr txBox="1"/>
              <p:nvPr/>
            </p:nvSpPr>
            <p:spPr>
              <a:xfrm>
                <a:off x="7509886" y="3273418"/>
                <a:ext cx="863655" cy="1421608"/>
              </a:xfrm>
              <a:prstGeom prst="rect">
                <a:avLst/>
              </a:prstGeom>
              <a:noFill/>
            </p:spPr>
            <p:txBody>
              <a:bodyPr wrap="square">
                <a:spAutoFit/>
              </a:bodyPr>
              <a:lstStyle/>
              <a:p>
                <a14:m>
                  <m:oMath xmlns:m="http://schemas.openxmlformats.org/officeDocument/2006/math">
                    <m:f>
                      <m:fPr>
                        <m:ctrlPr>
                          <a:rPr lang="en-US" sz="6000" b="1" i="1" smtClean="0">
                            <a:solidFill>
                              <a:srgbClr val="02736A"/>
                            </a:solidFill>
                            <a:latin typeface="Cambria Math" panose="02040503050406030204" pitchFamily="18" charset="0"/>
                          </a:rPr>
                        </m:ctrlPr>
                      </m:fPr>
                      <m:num>
                        <m:r>
                          <a:rPr lang="en-US" sz="6000" b="1" i="1" smtClean="0">
                            <a:solidFill>
                              <a:srgbClr val="02736A"/>
                            </a:solidFill>
                            <a:latin typeface="Cambria Math" panose="02040503050406030204" pitchFamily="18" charset="0"/>
                          </a:rPr>
                          <m:t>𝟕𝟎</m:t>
                        </m:r>
                      </m:num>
                      <m:den>
                        <m:r>
                          <a:rPr lang="en-US" sz="6000" b="1" i="1" smtClean="0">
                            <a:solidFill>
                              <a:srgbClr val="02736A"/>
                            </a:solidFill>
                            <a:latin typeface="Cambria Math" panose="02040503050406030204" pitchFamily="18" charset="0"/>
                          </a:rPr>
                          <m:t>𝟏𝟎𝟓</m:t>
                        </m:r>
                      </m:den>
                    </m:f>
                  </m:oMath>
                </a14:m>
                <a:r>
                  <a:rPr lang="en-US" sz="6000" b="1" dirty="0">
                    <a:solidFill>
                      <a:srgbClr val="02736A"/>
                    </a:solidFill>
                  </a:rPr>
                  <a:t> </a:t>
                </a:r>
                <a:endParaRPr lang="en-US" sz="6000" dirty="0">
                  <a:solidFill>
                    <a:srgbClr val="02736A"/>
                  </a:solidFill>
                </a:endParaRPr>
              </a:p>
            </p:txBody>
          </p:sp>
        </mc:Choice>
        <mc:Fallback xmlns="">
          <p:sp>
            <p:nvSpPr>
              <p:cNvPr id="22" name="TextBox 21">
                <a:extLst>
                  <a:ext uri="{FF2B5EF4-FFF2-40B4-BE49-F238E27FC236}">
                    <a16:creationId xmlns:a16="http://schemas.microsoft.com/office/drawing/2014/main" xmlns="" xmlns:a14="http://schemas.microsoft.com/office/drawing/2010/main" id="{3253C1BE-F8A5-404A-9BA1-BD5F1477B83A}"/>
                  </a:ext>
                </a:extLst>
              </p:cNvPr>
              <p:cNvSpPr txBox="1">
                <a:spLocks noRot="1" noChangeAspect="1" noMove="1" noResize="1" noEditPoints="1" noAdjustHandles="1" noChangeArrowheads="1" noChangeShapeType="1" noTextEdit="1"/>
              </p:cNvSpPr>
              <p:nvPr/>
            </p:nvSpPr>
            <p:spPr>
              <a:xfrm>
                <a:off x="7509882" y="3273418"/>
                <a:ext cx="863654" cy="1421608"/>
              </a:xfrm>
              <a:prstGeom prst="rect">
                <a:avLst/>
              </a:prstGeom>
              <a:blipFill rotWithShape="1">
                <a:blip r:embed="rId11"/>
                <a:stretch>
                  <a:fillRect r="-26056"/>
                </a:stretch>
              </a:blipFill>
            </p:spPr>
            <p:txBody>
              <a:bodyPr/>
              <a:lstStyle/>
              <a:p>
                <a:r>
                  <a:rPr lang="en-US">
                    <a:noFill/>
                  </a:rPr>
                  <a:t> </a:t>
                </a:r>
              </a:p>
            </p:txBody>
          </p:sp>
        </mc:Fallback>
      </mc:AlternateContent>
      <p:sp>
        <p:nvSpPr>
          <p:cNvPr id="23" name="TextBox 22">
            <a:extLst>
              <a:ext uri="{FF2B5EF4-FFF2-40B4-BE49-F238E27FC236}">
                <a16:creationId xmlns:a16="http://schemas.microsoft.com/office/drawing/2014/main" id="{6D47622D-86BB-4F85-9E60-443A9749FF45}"/>
              </a:ext>
            </a:extLst>
          </p:cNvPr>
          <p:cNvSpPr txBox="1"/>
          <p:nvPr/>
        </p:nvSpPr>
        <p:spPr>
          <a:xfrm>
            <a:off x="3936013" y="5125046"/>
            <a:ext cx="556183" cy="923330"/>
          </a:xfrm>
          <a:prstGeom prst="rect">
            <a:avLst/>
          </a:prstGeom>
          <a:noFill/>
        </p:spPr>
        <p:txBody>
          <a:bodyPr wrap="square" rtlCol="0">
            <a:spAutoFit/>
          </a:bodyPr>
          <a:lstStyle/>
          <a:p>
            <a:r>
              <a:rPr lang="en-US" sz="5400" b="1" dirty="0">
                <a:solidFill>
                  <a:srgbClr val="02736A"/>
                </a:solidFill>
              </a:rPr>
              <a:t>=</a:t>
            </a:r>
          </a:p>
        </p:txBody>
      </p: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8941BB51-C8CA-4A34-9B9F-28694FCE7328}"/>
                  </a:ext>
                </a:extLst>
              </p:cNvPr>
              <p:cNvSpPr txBox="1"/>
              <p:nvPr/>
            </p:nvSpPr>
            <p:spPr>
              <a:xfrm>
                <a:off x="4613506" y="4891264"/>
                <a:ext cx="863655" cy="1425968"/>
              </a:xfrm>
              <a:prstGeom prst="rect">
                <a:avLst/>
              </a:prstGeom>
              <a:noFill/>
            </p:spPr>
            <p:txBody>
              <a:bodyPr wrap="square">
                <a:spAutoFit/>
              </a:bodyPr>
              <a:lstStyle/>
              <a:p>
                <a14:m>
                  <m:oMath xmlns:m="http://schemas.openxmlformats.org/officeDocument/2006/math">
                    <m:f>
                      <m:fPr>
                        <m:ctrlPr>
                          <a:rPr lang="en-US" sz="6000" b="1" i="1" smtClean="0">
                            <a:solidFill>
                              <a:srgbClr val="02736A"/>
                            </a:solidFill>
                            <a:latin typeface="Cambria Math" panose="02040503050406030204" pitchFamily="18" charset="0"/>
                          </a:rPr>
                        </m:ctrlPr>
                      </m:fPr>
                      <m:num>
                        <m:r>
                          <a:rPr lang="en-US" sz="6000" b="1" i="1" smtClean="0">
                            <a:solidFill>
                              <a:srgbClr val="02736A"/>
                            </a:solidFill>
                            <a:latin typeface="Cambria Math" panose="02040503050406030204" pitchFamily="18" charset="0"/>
                          </a:rPr>
                          <m:t>𝟏𝟎</m:t>
                        </m:r>
                      </m:num>
                      <m:den>
                        <m:r>
                          <a:rPr lang="en-US" sz="6000" b="1" i="1" smtClean="0">
                            <a:solidFill>
                              <a:srgbClr val="02736A"/>
                            </a:solidFill>
                            <a:latin typeface="Cambria Math" panose="02040503050406030204" pitchFamily="18" charset="0"/>
                          </a:rPr>
                          <m:t>𝟐𝟏</m:t>
                        </m:r>
                      </m:den>
                    </m:f>
                  </m:oMath>
                </a14:m>
                <a:r>
                  <a:rPr lang="en-US" sz="6000" b="1" dirty="0">
                    <a:solidFill>
                      <a:srgbClr val="02736A"/>
                    </a:solidFill>
                  </a:rPr>
                  <a:t> </a:t>
                </a:r>
                <a:endParaRPr lang="en-US" sz="6000" dirty="0">
                  <a:solidFill>
                    <a:srgbClr val="02736A"/>
                  </a:solidFill>
                </a:endParaRPr>
              </a:p>
            </p:txBody>
          </p:sp>
        </mc:Choice>
        <mc:Fallback xmlns="">
          <p:sp>
            <p:nvSpPr>
              <p:cNvPr id="24" name="TextBox 23">
                <a:extLst>
                  <a:ext uri="{FF2B5EF4-FFF2-40B4-BE49-F238E27FC236}">
                    <a16:creationId xmlns:a16="http://schemas.microsoft.com/office/drawing/2014/main" xmlns="" xmlns:a14="http://schemas.microsoft.com/office/drawing/2010/main" id="{8941BB51-C8CA-4A34-9B9F-28694FCE7328}"/>
                  </a:ext>
                </a:extLst>
              </p:cNvPr>
              <p:cNvSpPr txBox="1">
                <a:spLocks noRot="1" noChangeAspect="1" noMove="1" noResize="1" noEditPoints="1" noAdjustHandles="1" noChangeArrowheads="1" noChangeShapeType="1" noTextEdit="1"/>
              </p:cNvSpPr>
              <p:nvPr/>
            </p:nvSpPr>
            <p:spPr>
              <a:xfrm>
                <a:off x="4613502" y="4891264"/>
                <a:ext cx="863654" cy="1425968"/>
              </a:xfrm>
              <a:prstGeom prst="rect">
                <a:avLst/>
              </a:prstGeom>
              <a:blipFill rotWithShape="1">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BA0BB4B0-A884-4D68-8ACB-27B4CA5A5352}"/>
                  </a:ext>
                </a:extLst>
              </p:cNvPr>
              <p:cNvSpPr txBox="1"/>
              <p:nvPr/>
            </p:nvSpPr>
            <p:spPr>
              <a:xfrm>
                <a:off x="6218882" y="4901971"/>
                <a:ext cx="863655" cy="1421608"/>
              </a:xfrm>
              <a:prstGeom prst="rect">
                <a:avLst/>
              </a:prstGeom>
              <a:noFill/>
            </p:spPr>
            <p:txBody>
              <a:bodyPr wrap="square">
                <a:spAutoFit/>
              </a:bodyPr>
              <a:lstStyle/>
              <a:p>
                <a14:m>
                  <m:oMath xmlns:m="http://schemas.openxmlformats.org/officeDocument/2006/math">
                    <m:f>
                      <m:fPr>
                        <m:ctrlPr>
                          <a:rPr lang="en-US" sz="6000" b="1" i="1" smtClean="0">
                            <a:solidFill>
                              <a:srgbClr val="02736A"/>
                            </a:solidFill>
                            <a:latin typeface="Cambria Math" panose="02040503050406030204" pitchFamily="18" charset="0"/>
                          </a:rPr>
                        </m:ctrlPr>
                      </m:fPr>
                      <m:num>
                        <m:r>
                          <a:rPr lang="en-US" sz="6000" b="1" i="1" smtClean="0">
                            <a:solidFill>
                              <a:srgbClr val="02736A"/>
                            </a:solidFill>
                            <a:latin typeface="Cambria Math" panose="02040503050406030204" pitchFamily="18" charset="0"/>
                          </a:rPr>
                          <m:t>𝟑</m:t>
                        </m:r>
                      </m:num>
                      <m:den>
                        <m:r>
                          <a:rPr lang="en-US" sz="6000" b="1" i="1" smtClean="0">
                            <a:solidFill>
                              <a:srgbClr val="02736A"/>
                            </a:solidFill>
                            <a:latin typeface="Cambria Math" panose="02040503050406030204" pitchFamily="18" charset="0"/>
                          </a:rPr>
                          <m:t>𝟐</m:t>
                        </m:r>
                      </m:den>
                    </m:f>
                  </m:oMath>
                </a14:m>
                <a:r>
                  <a:rPr lang="en-US" sz="6000" b="1" dirty="0">
                    <a:solidFill>
                      <a:srgbClr val="02736A"/>
                    </a:solidFill>
                  </a:rPr>
                  <a:t> </a:t>
                </a:r>
                <a:endParaRPr lang="en-US" sz="6000" dirty="0">
                  <a:solidFill>
                    <a:srgbClr val="02736A"/>
                  </a:solidFill>
                </a:endParaRPr>
              </a:p>
            </p:txBody>
          </p:sp>
        </mc:Choice>
        <mc:Fallback xmlns="">
          <p:sp>
            <p:nvSpPr>
              <p:cNvPr id="25" name="TextBox 24">
                <a:extLst>
                  <a:ext uri="{FF2B5EF4-FFF2-40B4-BE49-F238E27FC236}">
                    <a16:creationId xmlns:a16="http://schemas.microsoft.com/office/drawing/2014/main" xmlns="" xmlns:a14="http://schemas.microsoft.com/office/drawing/2010/main" id="{BA0BB4B0-A884-4D68-8ACB-27B4CA5A5352}"/>
                  </a:ext>
                </a:extLst>
              </p:cNvPr>
              <p:cNvSpPr txBox="1">
                <a:spLocks noRot="1" noChangeAspect="1" noMove="1" noResize="1" noEditPoints="1" noAdjustHandles="1" noChangeArrowheads="1" noChangeShapeType="1" noTextEdit="1"/>
              </p:cNvSpPr>
              <p:nvPr/>
            </p:nvSpPr>
            <p:spPr>
              <a:xfrm>
                <a:off x="6218877" y="4901971"/>
                <a:ext cx="863654" cy="1421608"/>
              </a:xfrm>
              <a:prstGeom prst="rect">
                <a:avLst/>
              </a:prstGeom>
              <a:blipFill rotWithShape="1">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84CD49ED-B056-4DB8-821E-69043DC6A3FB}"/>
                  </a:ext>
                </a:extLst>
              </p:cNvPr>
              <p:cNvSpPr txBox="1"/>
              <p:nvPr/>
            </p:nvSpPr>
            <p:spPr>
              <a:xfrm>
                <a:off x="5422211" y="5272165"/>
                <a:ext cx="863655" cy="76944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4400" b="1" i="0" smtClean="0">
                          <a:solidFill>
                            <a:srgbClr val="02736A"/>
                          </a:solidFill>
                          <a:latin typeface="Cambria Math" panose="02040503050406030204" pitchFamily="18" charset="0"/>
                        </a:rPr>
                        <m:t>𝐱</m:t>
                      </m:r>
                    </m:oMath>
                  </m:oMathPara>
                </a14:m>
                <a:endParaRPr lang="en-US" sz="4400" dirty="0">
                  <a:solidFill>
                    <a:srgbClr val="02736A"/>
                  </a:solidFill>
                </a:endParaRPr>
              </a:p>
            </p:txBody>
          </p:sp>
        </mc:Choice>
        <mc:Fallback xmlns="">
          <p:sp>
            <p:nvSpPr>
              <p:cNvPr id="26" name="TextBox 25">
                <a:extLst>
                  <a:ext uri="{FF2B5EF4-FFF2-40B4-BE49-F238E27FC236}">
                    <a16:creationId xmlns:a16="http://schemas.microsoft.com/office/drawing/2014/main" xmlns="" xmlns:a14="http://schemas.microsoft.com/office/drawing/2010/main" id="{84CD49ED-B056-4DB8-821E-69043DC6A3FB}"/>
                  </a:ext>
                </a:extLst>
              </p:cNvPr>
              <p:cNvSpPr txBox="1">
                <a:spLocks noRot="1" noChangeAspect="1" noMove="1" noResize="1" noEditPoints="1" noAdjustHandles="1" noChangeArrowheads="1" noChangeShapeType="1" noTextEdit="1"/>
              </p:cNvSpPr>
              <p:nvPr/>
            </p:nvSpPr>
            <p:spPr>
              <a:xfrm>
                <a:off x="5422207" y="5272157"/>
                <a:ext cx="863654" cy="769441"/>
              </a:xfrm>
              <a:prstGeom prst="rect">
                <a:avLst/>
              </a:prstGeom>
              <a:blipFill rotWithShape="1">
                <a:blip r:embed="rId14"/>
                <a:stretch>
                  <a:fillRect/>
                </a:stretch>
              </a:blipFill>
            </p:spPr>
            <p:txBody>
              <a:bodyPr/>
              <a:lstStyle/>
              <a:p>
                <a:r>
                  <a:rPr lang="en-US">
                    <a:noFill/>
                  </a:rPr>
                  <a:t> </a:t>
                </a:r>
              </a:p>
            </p:txBody>
          </p:sp>
        </mc:Fallback>
      </mc:AlternateContent>
      <p:sp>
        <p:nvSpPr>
          <p:cNvPr id="27" name="TextBox 26">
            <a:extLst>
              <a:ext uri="{FF2B5EF4-FFF2-40B4-BE49-F238E27FC236}">
                <a16:creationId xmlns:a16="http://schemas.microsoft.com/office/drawing/2014/main" id="{C89591B8-1374-4576-9A0E-E8446141035E}"/>
              </a:ext>
            </a:extLst>
          </p:cNvPr>
          <p:cNvSpPr txBox="1"/>
          <p:nvPr/>
        </p:nvSpPr>
        <p:spPr>
          <a:xfrm>
            <a:off x="6832393" y="5094058"/>
            <a:ext cx="556183" cy="923330"/>
          </a:xfrm>
          <a:prstGeom prst="rect">
            <a:avLst/>
          </a:prstGeom>
          <a:noFill/>
        </p:spPr>
        <p:txBody>
          <a:bodyPr wrap="square" rtlCol="0">
            <a:spAutoFit/>
          </a:bodyPr>
          <a:lstStyle/>
          <a:p>
            <a:r>
              <a:rPr lang="en-US" sz="5400" b="1" dirty="0">
                <a:solidFill>
                  <a:srgbClr val="02736A"/>
                </a:solidFill>
              </a:rPr>
              <a:t>=</a:t>
            </a:r>
          </a:p>
        </p:txBody>
      </p:sp>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C6596BB8-2FCB-4E3A-9131-74A2A0128EB1}"/>
                  </a:ext>
                </a:extLst>
              </p:cNvPr>
              <p:cNvSpPr txBox="1"/>
              <p:nvPr/>
            </p:nvSpPr>
            <p:spPr>
              <a:xfrm>
                <a:off x="7509886" y="4889566"/>
                <a:ext cx="863655" cy="1425968"/>
              </a:xfrm>
              <a:prstGeom prst="rect">
                <a:avLst/>
              </a:prstGeom>
              <a:noFill/>
            </p:spPr>
            <p:txBody>
              <a:bodyPr wrap="square">
                <a:spAutoFit/>
              </a:bodyPr>
              <a:lstStyle/>
              <a:p>
                <a14:m>
                  <m:oMath xmlns:m="http://schemas.openxmlformats.org/officeDocument/2006/math">
                    <m:f>
                      <m:fPr>
                        <m:ctrlPr>
                          <a:rPr lang="en-US" sz="6000" b="1" i="1" smtClean="0">
                            <a:solidFill>
                              <a:srgbClr val="02736A"/>
                            </a:solidFill>
                            <a:latin typeface="Cambria Math" panose="02040503050406030204" pitchFamily="18" charset="0"/>
                          </a:rPr>
                        </m:ctrlPr>
                      </m:fPr>
                      <m:num>
                        <m:r>
                          <a:rPr lang="en-US" sz="6000" b="1" i="1" smtClean="0">
                            <a:solidFill>
                              <a:srgbClr val="02736A"/>
                            </a:solidFill>
                            <a:latin typeface="Cambria Math" panose="02040503050406030204" pitchFamily="18" charset="0"/>
                          </a:rPr>
                          <m:t>𝟑𝟎</m:t>
                        </m:r>
                      </m:num>
                      <m:den>
                        <m:r>
                          <a:rPr lang="en-US" sz="6000" b="1" i="1" smtClean="0">
                            <a:solidFill>
                              <a:srgbClr val="02736A"/>
                            </a:solidFill>
                            <a:latin typeface="Cambria Math" panose="02040503050406030204" pitchFamily="18" charset="0"/>
                          </a:rPr>
                          <m:t>𝟒𝟐</m:t>
                        </m:r>
                      </m:den>
                    </m:f>
                  </m:oMath>
                </a14:m>
                <a:r>
                  <a:rPr lang="en-US" sz="6000" b="1" dirty="0">
                    <a:solidFill>
                      <a:srgbClr val="02736A"/>
                    </a:solidFill>
                  </a:rPr>
                  <a:t> </a:t>
                </a:r>
                <a:endParaRPr lang="en-US" sz="6000" dirty="0">
                  <a:solidFill>
                    <a:srgbClr val="02736A"/>
                  </a:solidFill>
                </a:endParaRPr>
              </a:p>
            </p:txBody>
          </p:sp>
        </mc:Choice>
        <mc:Fallback xmlns="">
          <p:sp>
            <p:nvSpPr>
              <p:cNvPr id="28" name="TextBox 27">
                <a:extLst>
                  <a:ext uri="{FF2B5EF4-FFF2-40B4-BE49-F238E27FC236}">
                    <a16:creationId xmlns:a16="http://schemas.microsoft.com/office/drawing/2014/main" xmlns="" xmlns:a14="http://schemas.microsoft.com/office/drawing/2010/main" id="{C6596BB8-2FCB-4E3A-9131-74A2A0128EB1}"/>
                  </a:ext>
                </a:extLst>
              </p:cNvPr>
              <p:cNvSpPr txBox="1">
                <a:spLocks noRot="1" noChangeAspect="1" noMove="1" noResize="1" noEditPoints="1" noAdjustHandles="1" noChangeArrowheads="1" noChangeShapeType="1" noTextEdit="1"/>
              </p:cNvSpPr>
              <p:nvPr/>
            </p:nvSpPr>
            <p:spPr>
              <a:xfrm>
                <a:off x="7509882" y="4889566"/>
                <a:ext cx="863654" cy="1425968"/>
              </a:xfrm>
              <a:prstGeom prst="rect">
                <a:avLst/>
              </a:prstGeom>
              <a:blipFill rotWithShape="1">
                <a:blip r:embed="rId15"/>
                <a:stretch>
                  <a:fillRect/>
                </a:stretch>
              </a:blipFill>
            </p:spPr>
            <p:txBody>
              <a:bodyPr/>
              <a:lstStyle/>
              <a:p>
                <a:r>
                  <a:rPr lang="en-US">
                    <a:noFill/>
                  </a:rPr>
                  <a:t> </a:t>
                </a:r>
              </a:p>
            </p:txBody>
          </p:sp>
        </mc:Fallback>
      </mc:AlternateContent>
      <p:sp>
        <p:nvSpPr>
          <p:cNvPr id="29" name="TextBox 28">
            <a:extLst>
              <a:ext uri="{FF2B5EF4-FFF2-40B4-BE49-F238E27FC236}">
                <a16:creationId xmlns:a16="http://schemas.microsoft.com/office/drawing/2014/main" id="{DA102FA9-98C6-44AF-8FFB-FFEF66293F1D}"/>
              </a:ext>
            </a:extLst>
          </p:cNvPr>
          <p:cNvSpPr txBox="1"/>
          <p:nvPr/>
        </p:nvSpPr>
        <p:spPr>
          <a:xfrm>
            <a:off x="8703791" y="3453690"/>
            <a:ext cx="556183" cy="923330"/>
          </a:xfrm>
          <a:prstGeom prst="rect">
            <a:avLst/>
          </a:prstGeom>
          <a:noFill/>
        </p:spPr>
        <p:txBody>
          <a:bodyPr wrap="square" rtlCol="0">
            <a:spAutoFit/>
          </a:bodyPr>
          <a:lstStyle/>
          <a:p>
            <a:r>
              <a:rPr lang="en-US" sz="5400" b="1" dirty="0">
                <a:solidFill>
                  <a:srgbClr val="02736A"/>
                </a:solidFill>
              </a:rPr>
              <a:t>=</a:t>
            </a:r>
          </a:p>
        </p:txBody>
      </p: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524215A1-80B4-48F9-A6C7-3BCDF4342968}"/>
                  </a:ext>
                </a:extLst>
              </p:cNvPr>
              <p:cNvSpPr txBox="1"/>
              <p:nvPr/>
            </p:nvSpPr>
            <p:spPr>
              <a:xfrm>
                <a:off x="9362990" y="3246663"/>
                <a:ext cx="863655" cy="1425968"/>
              </a:xfrm>
              <a:prstGeom prst="rect">
                <a:avLst/>
              </a:prstGeom>
              <a:noFill/>
            </p:spPr>
            <p:txBody>
              <a:bodyPr wrap="square">
                <a:spAutoFit/>
              </a:bodyPr>
              <a:lstStyle/>
              <a:p>
                <a14:m>
                  <m:oMath xmlns:m="http://schemas.openxmlformats.org/officeDocument/2006/math">
                    <m:f>
                      <m:fPr>
                        <m:ctrlPr>
                          <a:rPr lang="en-US" sz="6000" b="1" i="1" smtClean="0">
                            <a:solidFill>
                              <a:srgbClr val="02736A"/>
                            </a:solidFill>
                            <a:latin typeface="Cambria Math" panose="02040503050406030204" pitchFamily="18" charset="0"/>
                          </a:rPr>
                        </m:ctrlPr>
                      </m:fPr>
                      <m:num>
                        <m:r>
                          <a:rPr lang="en-US" sz="6000" b="1" i="1" smtClean="0">
                            <a:solidFill>
                              <a:srgbClr val="02736A"/>
                            </a:solidFill>
                            <a:latin typeface="Cambria Math" panose="02040503050406030204" pitchFamily="18" charset="0"/>
                          </a:rPr>
                          <m:t>𝟐</m:t>
                        </m:r>
                      </m:num>
                      <m:den>
                        <m:r>
                          <a:rPr lang="en-US" sz="6000" b="1" i="1" smtClean="0">
                            <a:solidFill>
                              <a:srgbClr val="02736A"/>
                            </a:solidFill>
                            <a:latin typeface="Cambria Math" panose="02040503050406030204" pitchFamily="18" charset="0"/>
                          </a:rPr>
                          <m:t>𝟑</m:t>
                        </m:r>
                      </m:den>
                    </m:f>
                  </m:oMath>
                </a14:m>
                <a:r>
                  <a:rPr lang="en-US" sz="6000" b="1" dirty="0">
                    <a:solidFill>
                      <a:srgbClr val="02736A"/>
                    </a:solidFill>
                  </a:rPr>
                  <a:t> </a:t>
                </a:r>
                <a:endParaRPr lang="en-US" sz="6000" dirty="0">
                  <a:solidFill>
                    <a:srgbClr val="02736A"/>
                  </a:solidFill>
                </a:endParaRPr>
              </a:p>
            </p:txBody>
          </p:sp>
        </mc:Choice>
        <mc:Fallback xmlns="">
          <p:sp>
            <p:nvSpPr>
              <p:cNvPr id="30" name="TextBox 29">
                <a:extLst>
                  <a:ext uri="{FF2B5EF4-FFF2-40B4-BE49-F238E27FC236}">
                    <a16:creationId xmlns:a16="http://schemas.microsoft.com/office/drawing/2014/main" xmlns="" xmlns:a14="http://schemas.microsoft.com/office/drawing/2010/main" id="{524215A1-80B4-48F9-A6C7-3BCDF4342968}"/>
                  </a:ext>
                </a:extLst>
              </p:cNvPr>
              <p:cNvSpPr txBox="1">
                <a:spLocks noRot="1" noChangeAspect="1" noMove="1" noResize="1" noEditPoints="1" noAdjustHandles="1" noChangeArrowheads="1" noChangeShapeType="1" noTextEdit="1"/>
              </p:cNvSpPr>
              <p:nvPr/>
            </p:nvSpPr>
            <p:spPr>
              <a:xfrm>
                <a:off x="9362985" y="3246663"/>
                <a:ext cx="863654" cy="1425968"/>
              </a:xfrm>
              <a:prstGeom prst="rect">
                <a:avLst/>
              </a:prstGeom>
              <a:blipFill rotWithShape="1">
                <a:blip r:embed="rId16"/>
                <a:stretch>
                  <a:fillRect/>
                </a:stretch>
              </a:blipFill>
            </p:spPr>
            <p:txBody>
              <a:bodyPr/>
              <a:lstStyle/>
              <a:p>
                <a:r>
                  <a:rPr lang="en-US">
                    <a:noFill/>
                  </a:rPr>
                  <a:t> </a:t>
                </a:r>
              </a:p>
            </p:txBody>
          </p:sp>
        </mc:Fallback>
      </mc:AlternateContent>
      <p:sp>
        <p:nvSpPr>
          <p:cNvPr id="31" name="TextBox 30">
            <a:extLst>
              <a:ext uri="{FF2B5EF4-FFF2-40B4-BE49-F238E27FC236}">
                <a16:creationId xmlns:a16="http://schemas.microsoft.com/office/drawing/2014/main" id="{C8EF6EFD-7161-4BD1-9FCC-80C1D7989526}"/>
              </a:ext>
            </a:extLst>
          </p:cNvPr>
          <p:cNvSpPr txBox="1"/>
          <p:nvPr/>
        </p:nvSpPr>
        <p:spPr>
          <a:xfrm>
            <a:off x="8507617" y="5089486"/>
            <a:ext cx="556183" cy="923330"/>
          </a:xfrm>
          <a:prstGeom prst="rect">
            <a:avLst/>
          </a:prstGeom>
          <a:noFill/>
        </p:spPr>
        <p:txBody>
          <a:bodyPr wrap="square" rtlCol="0">
            <a:spAutoFit/>
          </a:bodyPr>
          <a:lstStyle/>
          <a:p>
            <a:r>
              <a:rPr lang="en-US" sz="5400" b="1" dirty="0">
                <a:solidFill>
                  <a:srgbClr val="02736A"/>
                </a:solidFill>
              </a:rPr>
              <a:t>=</a:t>
            </a:r>
          </a:p>
        </p:txBody>
      </p:sp>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F99FF7E9-F729-4E6E-A011-544725631A4E}"/>
                  </a:ext>
                </a:extLst>
              </p:cNvPr>
              <p:cNvSpPr txBox="1"/>
              <p:nvPr/>
            </p:nvSpPr>
            <p:spPr>
              <a:xfrm>
                <a:off x="9185110" y="4884994"/>
                <a:ext cx="863655" cy="1479764"/>
              </a:xfrm>
              <a:prstGeom prst="rect">
                <a:avLst/>
              </a:prstGeom>
              <a:noFill/>
            </p:spPr>
            <p:txBody>
              <a:bodyPr wrap="square">
                <a:spAutoFit/>
              </a:bodyPr>
              <a:lstStyle/>
              <a:p>
                <a14:m>
                  <m:oMath xmlns:m="http://schemas.openxmlformats.org/officeDocument/2006/math">
                    <m:f>
                      <m:fPr>
                        <m:ctrlPr>
                          <a:rPr lang="en-US" sz="6000" b="1" i="1" smtClean="0">
                            <a:solidFill>
                              <a:srgbClr val="02736A"/>
                            </a:solidFill>
                            <a:latin typeface="Cambria Math" panose="02040503050406030204" pitchFamily="18" charset="0"/>
                          </a:rPr>
                        </m:ctrlPr>
                      </m:fPr>
                      <m:num>
                        <m:r>
                          <a:rPr lang="en-US" sz="6000" b="1" i="1" smtClean="0">
                            <a:solidFill>
                              <a:srgbClr val="02736A"/>
                            </a:solidFill>
                            <a:latin typeface="Cambria Math" panose="02040503050406030204" pitchFamily="18" charset="0"/>
                          </a:rPr>
                          <m:t>𝟓</m:t>
                        </m:r>
                      </m:num>
                      <m:den>
                        <m:r>
                          <a:rPr lang="en-US" sz="6000" b="1" i="1" smtClean="0">
                            <a:solidFill>
                              <a:srgbClr val="02736A"/>
                            </a:solidFill>
                            <a:latin typeface="Cambria Math" panose="02040503050406030204" pitchFamily="18" charset="0"/>
                          </a:rPr>
                          <m:t>𝟕</m:t>
                        </m:r>
                      </m:den>
                    </m:f>
                  </m:oMath>
                </a14:m>
                <a:r>
                  <a:rPr lang="en-US" sz="6000" b="1" dirty="0">
                    <a:solidFill>
                      <a:srgbClr val="02736A"/>
                    </a:solidFill>
                  </a:rPr>
                  <a:t> </a:t>
                </a:r>
                <a:endParaRPr lang="en-US" sz="6000" dirty="0">
                  <a:solidFill>
                    <a:srgbClr val="02736A"/>
                  </a:solidFill>
                </a:endParaRPr>
              </a:p>
            </p:txBody>
          </p:sp>
        </mc:Choice>
        <mc:Fallback xmlns="">
          <p:sp>
            <p:nvSpPr>
              <p:cNvPr id="32" name="TextBox 31">
                <a:extLst>
                  <a:ext uri="{FF2B5EF4-FFF2-40B4-BE49-F238E27FC236}">
                    <a16:creationId xmlns:a16="http://schemas.microsoft.com/office/drawing/2014/main" xmlns="" xmlns:a14="http://schemas.microsoft.com/office/drawing/2010/main" id="{F99FF7E9-F729-4E6E-A011-544725631A4E}"/>
                  </a:ext>
                </a:extLst>
              </p:cNvPr>
              <p:cNvSpPr txBox="1">
                <a:spLocks noRot="1" noChangeAspect="1" noMove="1" noResize="1" noEditPoints="1" noAdjustHandles="1" noChangeArrowheads="1" noChangeShapeType="1" noTextEdit="1"/>
              </p:cNvSpPr>
              <p:nvPr/>
            </p:nvSpPr>
            <p:spPr>
              <a:xfrm>
                <a:off x="9185106" y="4884994"/>
                <a:ext cx="863654" cy="1479764"/>
              </a:xfrm>
              <a:prstGeom prst="rect">
                <a:avLst/>
              </a:prstGeom>
              <a:blipFill rotWithShape="1">
                <a:blip r:embed="rId17"/>
                <a:stretch>
                  <a:fillRect/>
                </a:stretch>
              </a:blipFill>
            </p:spPr>
            <p:txBody>
              <a:bodyPr/>
              <a:lstStyle/>
              <a:p>
                <a:r>
                  <a:rPr lang="en-US">
                    <a:noFill/>
                  </a:rPr>
                  <a:t> </a:t>
                </a:r>
              </a:p>
            </p:txBody>
          </p:sp>
        </mc:Fallback>
      </mc:AlternateContent>
      <p:pic>
        <p:nvPicPr>
          <p:cNvPr id="33" name="图片 16">
            <a:extLst>
              <a:ext uri="{FF2B5EF4-FFF2-40B4-BE49-F238E27FC236}">
                <a16:creationId xmlns:a16="http://schemas.microsoft.com/office/drawing/2014/main" id="{7004D8DD-EA71-45E1-B9DD-BC588B7A315B}"/>
              </a:ext>
            </a:extLst>
          </p:cNvPr>
          <p:cNvPicPr>
            <a:picLocks noChangeAspect="1"/>
          </p:cNvPicPr>
          <p:nvPr/>
        </p:nvPicPr>
        <p:blipFill>
          <a:blip r:embed="rId18"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621966" y="107103"/>
            <a:ext cx="1352903" cy="1766289"/>
          </a:xfrm>
          <a:prstGeom prst="rect">
            <a:avLst/>
          </a:prstGeom>
        </p:spPr>
      </p:pic>
      <p:pic>
        <p:nvPicPr>
          <p:cNvPr id="34" name="Picture 4" descr="Cartoon Flower Illustration With Lovely And Cute Design Stock Vector -  Illustration of floral, collect: 105866793">
            <a:extLst>
              <a:ext uri="{FF2B5EF4-FFF2-40B4-BE49-F238E27FC236}">
                <a16:creationId xmlns:a16="http://schemas.microsoft.com/office/drawing/2014/main" id="{4FAFC9B8-9948-4797-AECE-741ACB5036D2}"/>
              </a:ext>
            </a:extLst>
          </p:cNvPr>
          <p:cNvPicPr>
            <a:picLocks noChangeAspect="1" noChangeArrowheads="1"/>
          </p:cNvPicPr>
          <p:nvPr/>
        </p:nvPicPr>
        <p:blipFill>
          <a:blip r:embed="rId19" cstate="print">
            <a:extLst>
              <a:ext uri="{BEBA8EAE-BF5A-486C-A8C5-ECC9F3942E4B}">
                <a14:imgProps xmlns:a14="http://schemas.microsoft.com/office/drawing/2010/main">
                  <a14:imgLayer r:embed="rId20">
                    <a14:imgEffect>
                      <a14:backgroundRemoval t="6750" b="90000" l="10000" r="90000"/>
                    </a14:imgEffect>
                  </a14:imgLayer>
                </a14:imgProps>
              </a:ext>
              <a:ext uri="{28A0092B-C50C-407E-A947-70E740481C1C}">
                <a14:useLocalDpi xmlns:a14="http://schemas.microsoft.com/office/drawing/2010/main" val="0"/>
              </a:ext>
            </a:extLst>
          </a:blip>
          <a:srcRect/>
          <a:stretch>
            <a:fillRect/>
          </a:stretch>
        </p:blipFill>
        <p:spPr bwMode="auto">
          <a:xfrm>
            <a:off x="-253894" y="4724445"/>
            <a:ext cx="2256276" cy="2256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6669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down)">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500" fill="hold"/>
                                        <p:tgtEl>
                                          <p:spTgt spid="17"/>
                                        </p:tgtEl>
                                        <p:attrNameLst>
                                          <p:attrName>ppt_w</p:attrName>
                                        </p:attrNameLst>
                                      </p:cBhvr>
                                      <p:tavLst>
                                        <p:tav tm="0">
                                          <p:val>
                                            <p:fltVal val="0"/>
                                          </p:val>
                                        </p:tav>
                                        <p:tav tm="100000">
                                          <p:val>
                                            <p:strVal val="#ppt_w"/>
                                          </p:val>
                                        </p:tav>
                                      </p:tavLst>
                                    </p:anim>
                                    <p:anim calcmode="lin" valueType="num">
                                      <p:cBhvr>
                                        <p:cTn id="23" dur="500" fill="hold"/>
                                        <p:tgtEl>
                                          <p:spTgt spid="17"/>
                                        </p:tgtEl>
                                        <p:attrNameLst>
                                          <p:attrName>ppt_h</p:attrName>
                                        </p:attrNameLst>
                                      </p:cBhvr>
                                      <p:tavLst>
                                        <p:tav tm="0">
                                          <p:val>
                                            <p:fltVal val="0"/>
                                          </p:val>
                                        </p:tav>
                                        <p:tav tm="100000">
                                          <p:val>
                                            <p:strVal val="#ppt_h"/>
                                          </p:val>
                                        </p:tav>
                                      </p:tavLst>
                                    </p:anim>
                                    <p:animEffect transition="in" filter="fade">
                                      <p:cBhvr>
                                        <p:cTn id="24" dur="500"/>
                                        <p:tgtEl>
                                          <p:spTgt spid="1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500" fill="hold"/>
                                        <p:tgtEl>
                                          <p:spTgt spid="20"/>
                                        </p:tgtEl>
                                        <p:attrNameLst>
                                          <p:attrName>ppt_w</p:attrName>
                                        </p:attrNameLst>
                                      </p:cBhvr>
                                      <p:tavLst>
                                        <p:tav tm="0">
                                          <p:val>
                                            <p:fltVal val="0"/>
                                          </p:val>
                                        </p:tav>
                                        <p:tav tm="100000">
                                          <p:val>
                                            <p:strVal val="#ppt_w"/>
                                          </p:val>
                                        </p:tav>
                                      </p:tavLst>
                                    </p:anim>
                                    <p:anim calcmode="lin" valueType="num">
                                      <p:cBhvr>
                                        <p:cTn id="33" dur="500" fill="hold"/>
                                        <p:tgtEl>
                                          <p:spTgt spid="20"/>
                                        </p:tgtEl>
                                        <p:attrNameLst>
                                          <p:attrName>ppt_h</p:attrName>
                                        </p:attrNameLst>
                                      </p:cBhvr>
                                      <p:tavLst>
                                        <p:tav tm="0">
                                          <p:val>
                                            <p:fltVal val="0"/>
                                          </p:val>
                                        </p:tav>
                                        <p:tav tm="100000">
                                          <p:val>
                                            <p:strVal val="#ppt_h"/>
                                          </p:val>
                                        </p:tav>
                                      </p:tavLst>
                                    </p:anim>
                                    <p:animEffect transition="in" filter="fade">
                                      <p:cBhvr>
                                        <p:cTn id="34" dur="500"/>
                                        <p:tgtEl>
                                          <p:spTgt spid="20"/>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21"/>
                                        </p:tgtEl>
                                        <p:attrNameLst>
                                          <p:attrName>style.visibility</p:attrName>
                                        </p:attrNameLst>
                                      </p:cBhvr>
                                      <p:to>
                                        <p:strVal val="visible"/>
                                      </p:to>
                                    </p:set>
                                    <p:anim calcmode="lin" valueType="num">
                                      <p:cBhvr>
                                        <p:cTn id="42" dur="500" fill="hold"/>
                                        <p:tgtEl>
                                          <p:spTgt spid="21"/>
                                        </p:tgtEl>
                                        <p:attrNameLst>
                                          <p:attrName>ppt_w</p:attrName>
                                        </p:attrNameLst>
                                      </p:cBhvr>
                                      <p:tavLst>
                                        <p:tav tm="0">
                                          <p:val>
                                            <p:fltVal val="0"/>
                                          </p:val>
                                        </p:tav>
                                        <p:tav tm="100000">
                                          <p:val>
                                            <p:strVal val="#ppt_w"/>
                                          </p:val>
                                        </p:tav>
                                      </p:tavLst>
                                    </p:anim>
                                    <p:anim calcmode="lin" valueType="num">
                                      <p:cBhvr>
                                        <p:cTn id="43" dur="500" fill="hold"/>
                                        <p:tgtEl>
                                          <p:spTgt spid="21"/>
                                        </p:tgtEl>
                                        <p:attrNameLst>
                                          <p:attrName>ppt_h</p:attrName>
                                        </p:attrNameLst>
                                      </p:cBhvr>
                                      <p:tavLst>
                                        <p:tav tm="0">
                                          <p:val>
                                            <p:fltVal val="0"/>
                                          </p:val>
                                        </p:tav>
                                        <p:tav tm="100000">
                                          <p:val>
                                            <p:strVal val="#ppt_h"/>
                                          </p:val>
                                        </p:tav>
                                      </p:tavLst>
                                    </p:anim>
                                    <p:animEffect transition="in" filter="fade">
                                      <p:cBhvr>
                                        <p:cTn id="44" dur="500"/>
                                        <p:tgtEl>
                                          <p:spTgt spid="21"/>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down)">
                                      <p:cBhvr>
                                        <p:cTn id="47" dur="500"/>
                                        <p:tgtEl>
                                          <p:spTgt spid="22"/>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30"/>
                                        </p:tgtEl>
                                        <p:attrNameLst>
                                          <p:attrName>style.visibility</p:attrName>
                                        </p:attrNameLst>
                                      </p:cBhvr>
                                      <p:to>
                                        <p:strVal val="visible"/>
                                      </p:to>
                                    </p:set>
                                    <p:anim calcmode="lin" valueType="num">
                                      <p:cBhvr>
                                        <p:cTn id="55" dur="500" fill="hold"/>
                                        <p:tgtEl>
                                          <p:spTgt spid="30"/>
                                        </p:tgtEl>
                                        <p:attrNameLst>
                                          <p:attrName>ppt_w</p:attrName>
                                        </p:attrNameLst>
                                      </p:cBhvr>
                                      <p:tavLst>
                                        <p:tav tm="0">
                                          <p:val>
                                            <p:fltVal val="0"/>
                                          </p:val>
                                        </p:tav>
                                        <p:tav tm="100000">
                                          <p:val>
                                            <p:strVal val="#ppt_w"/>
                                          </p:val>
                                        </p:tav>
                                      </p:tavLst>
                                    </p:anim>
                                    <p:anim calcmode="lin" valueType="num">
                                      <p:cBhvr>
                                        <p:cTn id="56" dur="500" fill="hold"/>
                                        <p:tgtEl>
                                          <p:spTgt spid="30"/>
                                        </p:tgtEl>
                                        <p:attrNameLst>
                                          <p:attrName>ppt_h</p:attrName>
                                        </p:attrNameLst>
                                      </p:cBhvr>
                                      <p:tavLst>
                                        <p:tav tm="0">
                                          <p:val>
                                            <p:fltVal val="0"/>
                                          </p:val>
                                        </p:tav>
                                        <p:tav tm="100000">
                                          <p:val>
                                            <p:strVal val="#ppt_h"/>
                                          </p:val>
                                        </p:tav>
                                      </p:tavLst>
                                    </p:anim>
                                    <p:animEffect transition="in" filter="fade">
                                      <p:cBhvr>
                                        <p:cTn id="57" dur="500"/>
                                        <p:tgtEl>
                                          <p:spTgt spid="30"/>
                                        </p:tgtEl>
                                      </p:cBhvr>
                                    </p:animEffect>
                                  </p:childTnLst>
                                </p:cTn>
                              </p:par>
                            </p:childTnLst>
                          </p:cTn>
                        </p:par>
                      </p:childTnLst>
                    </p:cTn>
                  </p:par>
                  <p:par>
                    <p:cTn id="58" fill="hold">
                      <p:stCondLst>
                        <p:cond delay="indefinite"/>
                      </p:stCondLst>
                      <p:childTnLst>
                        <p:par>
                          <p:cTn id="59" fill="hold">
                            <p:stCondLst>
                              <p:cond delay="0"/>
                            </p:stCondLst>
                            <p:childTnLst>
                              <p:par>
                                <p:cTn id="60" presetID="53" presetClass="entr" presetSubtype="16" fill="hold" grpId="0" nodeType="click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p:cTn id="62" dur="500" fill="hold"/>
                                        <p:tgtEl>
                                          <p:spTgt spid="16"/>
                                        </p:tgtEl>
                                        <p:attrNameLst>
                                          <p:attrName>ppt_w</p:attrName>
                                        </p:attrNameLst>
                                      </p:cBhvr>
                                      <p:tavLst>
                                        <p:tav tm="0">
                                          <p:val>
                                            <p:fltVal val="0"/>
                                          </p:val>
                                        </p:tav>
                                        <p:tav tm="100000">
                                          <p:val>
                                            <p:strVal val="#ppt_w"/>
                                          </p:val>
                                        </p:tav>
                                      </p:tavLst>
                                    </p:anim>
                                    <p:anim calcmode="lin" valueType="num">
                                      <p:cBhvr>
                                        <p:cTn id="63" dur="500" fill="hold"/>
                                        <p:tgtEl>
                                          <p:spTgt spid="16"/>
                                        </p:tgtEl>
                                        <p:attrNameLst>
                                          <p:attrName>ppt_h</p:attrName>
                                        </p:attrNameLst>
                                      </p:cBhvr>
                                      <p:tavLst>
                                        <p:tav tm="0">
                                          <p:val>
                                            <p:fltVal val="0"/>
                                          </p:val>
                                        </p:tav>
                                        <p:tav tm="100000">
                                          <p:val>
                                            <p:strVal val="#ppt_h"/>
                                          </p:val>
                                        </p:tav>
                                      </p:tavLst>
                                    </p:anim>
                                    <p:animEffect transition="in" filter="fade">
                                      <p:cBhvr>
                                        <p:cTn id="64" dur="500"/>
                                        <p:tgtEl>
                                          <p:spTgt spid="16"/>
                                        </p:tgtEl>
                                      </p:cBhvr>
                                    </p:animEffect>
                                  </p:childTnLst>
                                </p:cTn>
                              </p:par>
                            </p:childTnLst>
                          </p:cTn>
                        </p:par>
                      </p:childTnLst>
                    </p:cTn>
                  </p:par>
                  <p:par>
                    <p:cTn id="65" fill="hold">
                      <p:stCondLst>
                        <p:cond delay="indefinite"/>
                      </p:stCondLst>
                      <p:childTnLst>
                        <p:par>
                          <p:cTn id="66" fill="hold">
                            <p:stCondLst>
                              <p:cond delay="0"/>
                            </p:stCondLst>
                            <p:childTnLst>
                              <p:par>
                                <p:cTn id="67" presetID="53" presetClass="entr" presetSubtype="16" fill="hold" grpId="0" nodeType="click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500" fill="hold"/>
                                        <p:tgtEl>
                                          <p:spTgt spid="23"/>
                                        </p:tgtEl>
                                        <p:attrNameLst>
                                          <p:attrName>ppt_w</p:attrName>
                                        </p:attrNameLst>
                                      </p:cBhvr>
                                      <p:tavLst>
                                        <p:tav tm="0">
                                          <p:val>
                                            <p:fltVal val="0"/>
                                          </p:val>
                                        </p:tav>
                                        <p:tav tm="100000">
                                          <p:val>
                                            <p:strVal val="#ppt_w"/>
                                          </p:val>
                                        </p:tav>
                                      </p:tavLst>
                                    </p:anim>
                                    <p:anim calcmode="lin" valueType="num">
                                      <p:cBhvr>
                                        <p:cTn id="70" dur="500" fill="hold"/>
                                        <p:tgtEl>
                                          <p:spTgt spid="23"/>
                                        </p:tgtEl>
                                        <p:attrNameLst>
                                          <p:attrName>ppt_h</p:attrName>
                                        </p:attrNameLst>
                                      </p:cBhvr>
                                      <p:tavLst>
                                        <p:tav tm="0">
                                          <p:val>
                                            <p:fltVal val="0"/>
                                          </p:val>
                                        </p:tav>
                                        <p:tav tm="100000">
                                          <p:val>
                                            <p:strVal val="#ppt_h"/>
                                          </p:val>
                                        </p:tav>
                                      </p:tavLst>
                                    </p:anim>
                                    <p:animEffect transition="in" filter="fade">
                                      <p:cBhvr>
                                        <p:cTn id="71" dur="500"/>
                                        <p:tgtEl>
                                          <p:spTgt spid="23"/>
                                        </p:tgtEl>
                                      </p:cBhvr>
                                    </p:animEffect>
                                  </p:childTnLst>
                                </p:cTn>
                              </p:par>
                              <p:par>
                                <p:cTn id="72" presetID="22" presetClass="entr" presetSubtype="4"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Effect transition="in" filter="wipe(down)">
                                      <p:cBhvr>
                                        <p:cTn id="74" dur="500"/>
                                        <p:tgtEl>
                                          <p:spTgt spid="24"/>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26"/>
                                        </p:tgtEl>
                                        <p:attrNameLst>
                                          <p:attrName>style.visibility</p:attrName>
                                        </p:attrNameLst>
                                      </p:cBhvr>
                                      <p:to>
                                        <p:strVal val="visible"/>
                                      </p:to>
                                    </p:set>
                                    <p:anim calcmode="lin" valueType="num">
                                      <p:cBhvr>
                                        <p:cTn id="77" dur="500" fill="hold"/>
                                        <p:tgtEl>
                                          <p:spTgt spid="26"/>
                                        </p:tgtEl>
                                        <p:attrNameLst>
                                          <p:attrName>ppt_w</p:attrName>
                                        </p:attrNameLst>
                                      </p:cBhvr>
                                      <p:tavLst>
                                        <p:tav tm="0">
                                          <p:val>
                                            <p:fltVal val="0"/>
                                          </p:val>
                                        </p:tav>
                                        <p:tav tm="100000">
                                          <p:val>
                                            <p:strVal val="#ppt_w"/>
                                          </p:val>
                                        </p:tav>
                                      </p:tavLst>
                                    </p:anim>
                                    <p:anim calcmode="lin" valueType="num">
                                      <p:cBhvr>
                                        <p:cTn id="78" dur="500" fill="hold"/>
                                        <p:tgtEl>
                                          <p:spTgt spid="26"/>
                                        </p:tgtEl>
                                        <p:attrNameLst>
                                          <p:attrName>ppt_h</p:attrName>
                                        </p:attrNameLst>
                                      </p:cBhvr>
                                      <p:tavLst>
                                        <p:tav tm="0">
                                          <p:val>
                                            <p:fltVal val="0"/>
                                          </p:val>
                                        </p:tav>
                                        <p:tav tm="100000">
                                          <p:val>
                                            <p:strVal val="#ppt_h"/>
                                          </p:val>
                                        </p:tav>
                                      </p:tavLst>
                                    </p:anim>
                                    <p:animEffect transition="in" filter="fade">
                                      <p:cBhvr>
                                        <p:cTn id="79" dur="500"/>
                                        <p:tgtEl>
                                          <p:spTgt spid="26"/>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27"/>
                                        </p:tgtEl>
                                        <p:attrNameLst>
                                          <p:attrName>style.visibility</p:attrName>
                                        </p:attrNameLst>
                                      </p:cBhvr>
                                      <p:to>
                                        <p:strVal val="visible"/>
                                      </p:to>
                                    </p:set>
                                    <p:anim calcmode="lin" valueType="num">
                                      <p:cBhvr>
                                        <p:cTn id="87" dur="500" fill="hold"/>
                                        <p:tgtEl>
                                          <p:spTgt spid="27"/>
                                        </p:tgtEl>
                                        <p:attrNameLst>
                                          <p:attrName>ppt_w</p:attrName>
                                        </p:attrNameLst>
                                      </p:cBhvr>
                                      <p:tavLst>
                                        <p:tav tm="0">
                                          <p:val>
                                            <p:fltVal val="0"/>
                                          </p:val>
                                        </p:tav>
                                        <p:tav tm="100000">
                                          <p:val>
                                            <p:strVal val="#ppt_w"/>
                                          </p:val>
                                        </p:tav>
                                      </p:tavLst>
                                    </p:anim>
                                    <p:anim calcmode="lin" valueType="num">
                                      <p:cBhvr>
                                        <p:cTn id="88" dur="500" fill="hold"/>
                                        <p:tgtEl>
                                          <p:spTgt spid="27"/>
                                        </p:tgtEl>
                                        <p:attrNameLst>
                                          <p:attrName>ppt_h</p:attrName>
                                        </p:attrNameLst>
                                      </p:cBhvr>
                                      <p:tavLst>
                                        <p:tav tm="0">
                                          <p:val>
                                            <p:fltVal val="0"/>
                                          </p:val>
                                        </p:tav>
                                        <p:tav tm="100000">
                                          <p:val>
                                            <p:strVal val="#ppt_h"/>
                                          </p:val>
                                        </p:tav>
                                      </p:tavLst>
                                    </p:anim>
                                    <p:animEffect transition="in" filter="fade">
                                      <p:cBhvr>
                                        <p:cTn id="89" dur="500"/>
                                        <p:tgtEl>
                                          <p:spTgt spid="27"/>
                                        </p:tgtEl>
                                      </p:cBhvr>
                                    </p:animEffect>
                                  </p:childTnLst>
                                </p:cTn>
                              </p:par>
                              <p:par>
                                <p:cTn id="90" presetID="22" presetClass="entr" presetSubtype="4" fill="hold" grpId="0" nodeType="withEffect">
                                  <p:stCondLst>
                                    <p:cond delay="0"/>
                                  </p:stCondLst>
                                  <p:childTnLst>
                                    <p:set>
                                      <p:cBhvr>
                                        <p:cTn id="91" dur="1" fill="hold">
                                          <p:stCondLst>
                                            <p:cond delay="0"/>
                                          </p:stCondLst>
                                        </p:cTn>
                                        <p:tgtEl>
                                          <p:spTgt spid="28"/>
                                        </p:tgtEl>
                                        <p:attrNameLst>
                                          <p:attrName>style.visibility</p:attrName>
                                        </p:attrNameLst>
                                      </p:cBhvr>
                                      <p:to>
                                        <p:strVal val="visible"/>
                                      </p:to>
                                    </p:set>
                                    <p:animEffect transition="in" filter="wipe(down)">
                                      <p:cBhvr>
                                        <p:cTn id="92" dur="500"/>
                                        <p:tgtEl>
                                          <p:spTgt spid="28"/>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p:cTn id="95" dur="500" fill="hold"/>
                                        <p:tgtEl>
                                          <p:spTgt spid="31"/>
                                        </p:tgtEl>
                                        <p:attrNameLst>
                                          <p:attrName>ppt_w</p:attrName>
                                        </p:attrNameLst>
                                      </p:cBhvr>
                                      <p:tavLst>
                                        <p:tav tm="0">
                                          <p:val>
                                            <p:fltVal val="0"/>
                                          </p:val>
                                        </p:tav>
                                        <p:tav tm="100000">
                                          <p:val>
                                            <p:strVal val="#ppt_w"/>
                                          </p:val>
                                        </p:tav>
                                      </p:tavLst>
                                    </p:anim>
                                    <p:anim calcmode="lin" valueType="num">
                                      <p:cBhvr>
                                        <p:cTn id="96" dur="500" fill="hold"/>
                                        <p:tgtEl>
                                          <p:spTgt spid="31"/>
                                        </p:tgtEl>
                                        <p:attrNameLst>
                                          <p:attrName>ppt_h</p:attrName>
                                        </p:attrNameLst>
                                      </p:cBhvr>
                                      <p:tavLst>
                                        <p:tav tm="0">
                                          <p:val>
                                            <p:fltVal val="0"/>
                                          </p:val>
                                        </p:tav>
                                        <p:tav tm="100000">
                                          <p:val>
                                            <p:strVal val="#ppt_h"/>
                                          </p:val>
                                        </p:tav>
                                      </p:tavLst>
                                    </p:anim>
                                    <p:animEffect transition="in" filter="fade">
                                      <p:cBhvr>
                                        <p:cTn id="97" dur="500"/>
                                        <p:tgtEl>
                                          <p:spTgt spid="31"/>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32"/>
                                        </p:tgtEl>
                                        <p:attrNameLst>
                                          <p:attrName>style.visibility</p:attrName>
                                        </p:attrNameLst>
                                      </p:cBhvr>
                                      <p:to>
                                        <p:strVal val="visible"/>
                                      </p:to>
                                    </p:set>
                                    <p:anim calcmode="lin" valueType="num">
                                      <p:cBhvr>
                                        <p:cTn id="100" dur="500" fill="hold"/>
                                        <p:tgtEl>
                                          <p:spTgt spid="32"/>
                                        </p:tgtEl>
                                        <p:attrNameLst>
                                          <p:attrName>ppt_w</p:attrName>
                                        </p:attrNameLst>
                                      </p:cBhvr>
                                      <p:tavLst>
                                        <p:tav tm="0">
                                          <p:val>
                                            <p:fltVal val="0"/>
                                          </p:val>
                                        </p:tav>
                                        <p:tav tm="100000">
                                          <p:val>
                                            <p:strVal val="#ppt_w"/>
                                          </p:val>
                                        </p:tav>
                                      </p:tavLst>
                                    </p:anim>
                                    <p:anim calcmode="lin" valueType="num">
                                      <p:cBhvr>
                                        <p:cTn id="101" dur="500" fill="hold"/>
                                        <p:tgtEl>
                                          <p:spTgt spid="32"/>
                                        </p:tgtEl>
                                        <p:attrNameLst>
                                          <p:attrName>ppt_h</p:attrName>
                                        </p:attrNameLst>
                                      </p:cBhvr>
                                      <p:tavLst>
                                        <p:tav tm="0">
                                          <p:val>
                                            <p:fltVal val="0"/>
                                          </p:val>
                                        </p:tav>
                                        <p:tav tm="100000">
                                          <p:val>
                                            <p:strVal val="#ppt_h"/>
                                          </p:val>
                                        </p:tav>
                                      </p:tavLst>
                                    </p:anim>
                                    <p:animEffect transition="in" filter="fade">
                                      <p:cBhvr>
                                        <p:cTn id="10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17" grpId="0"/>
      <p:bldP spid="18" grpId="0"/>
      <p:bldP spid="19" grpId="0"/>
      <p:bldP spid="20" grpId="0"/>
      <p:bldP spid="21" grpId="0"/>
      <p:bldP spid="22" grpId="0"/>
      <p:bldP spid="23" grpId="0"/>
      <p:bldP spid="24" grpId="0"/>
      <p:bldP spid="25" grpId="0"/>
      <p:bldP spid="26" grpId="0"/>
      <p:bldP spid="27" grpId="0"/>
      <p:bldP spid="28" grpId="0"/>
      <p:bldP spid="29" grpId="0"/>
      <p:bldP spid="30" grpId="0"/>
      <p:bldP spid="31" grpId="0"/>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
          <p:cNvGrpSpPr>
            <a:grpSpLocks/>
          </p:cNvGrpSpPr>
          <p:nvPr/>
        </p:nvGrpSpPr>
        <p:grpSpPr bwMode="auto">
          <a:xfrm>
            <a:off x="914400" y="73025"/>
            <a:ext cx="10769600" cy="590550"/>
            <a:chOff x="685800" y="304800"/>
            <a:chExt cx="8077200" cy="589981"/>
          </a:xfrm>
        </p:grpSpPr>
        <p:sp>
          <p:nvSpPr>
            <p:cNvPr id="3" name="Text Box 4"/>
            <p:cNvSpPr txBox="1">
              <a:spLocks noChangeArrowheads="1"/>
            </p:cNvSpPr>
            <p:nvPr/>
          </p:nvSpPr>
          <p:spPr bwMode="auto">
            <a:xfrm>
              <a:off x="685800" y="304800"/>
              <a:ext cx="8077200" cy="523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2800" b="1" dirty="0" err="1">
                  <a:solidFill>
                    <a:prstClr val="black"/>
                  </a:solidFill>
                  <a:latin typeface="Times New Roman" panose="02020603050405020304" pitchFamily="18" charset="0"/>
                  <a:cs typeface="Times New Roman" panose="02020603050405020304" pitchFamily="18" charset="0"/>
                </a:rPr>
                <a:t>Thứ</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sáu</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ngày</a:t>
              </a:r>
              <a:r>
                <a:rPr lang="en-US" altLang="en-US" sz="2800" b="1" dirty="0">
                  <a:solidFill>
                    <a:prstClr val="black"/>
                  </a:solidFill>
                  <a:latin typeface="Times New Roman" panose="02020603050405020304" pitchFamily="18" charset="0"/>
                  <a:cs typeface="Times New Roman" panose="02020603050405020304" pitchFamily="18" charset="0"/>
                </a:rPr>
                <a:t> 10 </a:t>
              </a:r>
              <a:r>
                <a:rPr lang="en-US" altLang="en-US" sz="2800" b="1" dirty="0" err="1">
                  <a:solidFill>
                    <a:prstClr val="black"/>
                  </a:solidFill>
                  <a:latin typeface="Times New Roman" panose="02020603050405020304" pitchFamily="18" charset="0"/>
                  <a:cs typeface="Times New Roman" panose="02020603050405020304" pitchFamily="18" charset="0"/>
                </a:rPr>
                <a:t>tháng</a:t>
              </a:r>
              <a:r>
                <a:rPr lang="en-US" altLang="en-US" sz="2800" b="1" dirty="0">
                  <a:solidFill>
                    <a:prstClr val="black"/>
                  </a:solidFill>
                  <a:latin typeface="Times New Roman" panose="02020603050405020304" pitchFamily="18" charset="0"/>
                  <a:cs typeface="Times New Roman" panose="02020603050405020304" pitchFamily="18" charset="0"/>
                </a:rPr>
                <a:t> 3  </a:t>
              </a:r>
              <a:r>
                <a:rPr lang="en-US" altLang="en-US" sz="2800" b="1" dirty="0" err="1">
                  <a:solidFill>
                    <a:prstClr val="black"/>
                  </a:solidFill>
                  <a:latin typeface="Times New Roman" panose="02020603050405020304" pitchFamily="18" charset="0"/>
                  <a:cs typeface="Times New Roman" panose="02020603050405020304" pitchFamily="18" charset="0"/>
                </a:rPr>
                <a:t>năm</a:t>
              </a:r>
              <a:r>
                <a:rPr lang="en-US" altLang="en-US" sz="2800" b="1" dirty="0">
                  <a:solidFill>
                    <a:prstClr val="black"/>
                  </a:solidFill>
                  <a:latin typeface="Times New Roman" panose="02020603050405020304" pitchFamily="18" charset="0"/>
                  <a:cs typeface="Times New Roman" panose="02020603050405020304" pitchFamily="18" charset="0"/>
                </a:rPr>
                <a:t> 2023</a:t>
              </a:r>
            </a:p>
          </p:txBody>
        </p:sp>
        <p:cxnSp>
          <p:nvCxnSpPr>
            <p:cNvPr id="4" name="Straight Connector 3"/>
            <p:cNvCxnSpPr/>
            <p:nvPr/>
          </p:nvCxnSpPr>
          <p:spPr>
            <a:xfrm>
              <a:off x="3827463" y="894781"/>
              <a:ext cx="1793875" cy="0"/>
            </a:xfrm>
            <a:prstGeom prst="line">
              <a:avLst/>
            </a:prstGeom>
            <a:ln w="19050">
              <a:solidFill>
                <a:srgbClr val="002060"/>
              </a:solidFill>
            </a:ln>
            <a:effectLst/>
          </p:spPr>
          <p:style>
            <a:lnRef idx="1">
              <a:schemeClr val="accent1"/>
            </a:lnRef>
            <a:fillRef idx="0">
              <a:schemeClr val="accent1"/>
            </a:fillRef>
            <a:effectRef idx="0">
              <a:schemeClr val="accent1"/>
            </a:effectRef>
            <a:fontRef idx="minor">
              <a:schemeClr val="tx1"/>
            </a:fontRef>
          </p:style>
        </p:cxnSp>
      </p:grpSp>
      <p:sp>
        <p:nvSpPr>
          <p:cNvPr id="5" name="Text Box 17"/>
          <p:cNvSpPr txBox="1">
            <a:spLocks noChangeArrowheads="1"/>
          </p:cNvSpPr>
          <p:nvPr/>
        </p:nvSpPr>
        <p:spPr bwMode="auto">
          <a:xfrm>
            <a:off x="5384801" y="645270"/>
            <a:ext cx="374226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50000"/>
              </a:spcBef>
              <a:buFontTx/>
              <a:buNone/>
            </a:pPr>
            <a:r>
              <a:rPr lang="en-US" altLang="en-US" sz="2800" b="1" dirty="0" err="1">
                <a:solidFill>
                  <a:prstClr val="black"/>
                </a:solidFill>
                <a:latin typeface="Times New Roman" panose="02020603050405020304" pitchFamily="18" charset="0"/>
                <a:cs typeface="Times New Roman" panose="02020603050405020304" pitchFamily="18" charset="0"/>
              </a:rPr>
              <a:t>Toán</a:t>
            </a:r>
            <a:endParaRPr lang="en-US" altLang="en-US" sz="2800" b="1" dirty="0">
              <a:solidFill>
                <a:prstClr val="black"/>
              </a:solidFill>
              <a:latin typeface="Times New Roman" panose="02020603050405020304" pitchFamily="18" charset="0"/>
              <a:cs typeface="Times New Roman" panose="02020603050405020304" pitchFamily="18" charset="0"/>
            </a:endParaRPr>
          </a:p>
        </p:txBody>
      </p:sp>
      <p:sp>
        <p:nvSpPr>
          <p:cNvPr id="6" name="Text Box 17"/>
          <p:cNvSpPr txBox="1">
            <a:spLocks noChangeArrowheads="1"/>
          </p:cNvSpPr>
          <p:nvPr/>
        </p:nvSpPr>
        <p:spPr bwMode="auto">
          <a:xfrm>
            <a:off x="4229764" y="1130227"/>
            <a:ext cx="686341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50000"/>
              </a:spcBef>
              <a:buFontTx/>
              <a:buNone/>
            </a:pPr>
            <a:r>
              <a:rPr lang="en-US" altLang="en-US" sz="3000" b="1" dirty="0" err="1">
                <a:solidFill>
                  <a:srgbClr val="FF0000"/>
                </a:solidFill>
                <a:latin typeface="Times New Roman" panose="02020603050405020304" pitchFamily="18" charset="0"/>
                <a:cs typeface="Times New Roman" panose="02020603050405020304" pitchFamily="18" charset="0"/>
              </a:rPr>
              <a:t>Phép</a:t>
            </a:r>
            <a:r>
              <a:rPr lang="en-US" altLang="en-US" sz="3000" b="1" dirty="0">
                <a:solidFill>
                  <a:srgbClr val="FF0000"/>
                </a:solidFill>
                <a:latin typeface="Times New Roman" panose="02020603050405020304" pitchFamily="18" charset="0"/>
                <a:cs typeface="Times New Roman" panose="02020603050405020304" pitchFamily="18" charset="0"/>
              </a:rPr>
              <a:t> chia </a:t>
            </a:r>
            <a:r>
              <a:rPr lang="en-US" altLang="en-US" sz="3000" b="1" dirty="0" err="1">
                <a:solidFill>
                  <a:srgbClr val="FF0000"/>
                </a:solidFill>
                <a:latin typeface="Times New Roman" panose="02020603050405020304" pitchFamily="18" charset="0"/>
                <a:cs typeface="Times New Roman" panose="02020603050405020304" pitchFamily="18" charset="0"/>
              </a:rPr>
              <a:t>phân</a:t>
            </a:r>
            <a:r>
              <a:rPr lang="en-US" altLang="en-US" sz="3000" b="1" dirty="0">
                <a:solidFill>
                  <a:srgbClr val="FF0000"/>
                </a:solidFill>
                <a:latin typeface="Times New Roman" panose="02020603050405020304" pitchFamily="18" charset="0"/>
                <a:cs typeface="Times New Roman" panose="02020603050405020304" pitchFamily="18" charset="0"/>
              </a:rPr>
              <a:t> </a:t>
            </a:r>
            <a:r>
              <a:rPr lang="en-US" altLang="en-US" sz="3000" b="1" dirty="0" err="1">
                <a:solidFill>
                  <a:srgbClr val="FF0000"/>
                </a:solidFill>
                <a:latin typeface="Times New Roman" panose="02020603050405020304" pitchFamily="18" charset="0"/>
                <a:cs typeface="Times New Roman" panose="02020603050405020304" pitchFamily="18" charset="0"/>
              </a:rPr>
              <a:t>số</a:t>
            </a:r>
            <a:endParaRPr lang="en-US" altLang="en-US" sz="3000" b="1" dirty="0">
              <a:solidFill>
                <a:srgbClr val="FF0000"/>
              </a:solidFill>
              <a:latin typeface="Times New Roman" panose="02020603050405020304" pitchFamily="18" charset="0"/>
              <a:cs typeface="Times New Roman" panose="02020603050405020304" pitchFamily="18" charset="0"/>
            </a:endParaRPr>
          </a:p>
        </p:txBody>
      </p:sp>
      <p:pic>
        <p:nvPicPr>
          <p:cNvPr id="40" name="图片 7" descr="6"/>
          <p:cNvPicPr>
            <a:picLocks noChangeAspect="1"/>
          </p:cNvPicPr>
          <p:nvPr/>
        </p:nvPicPr>
        <p:blipFill>
          <a:blip r:embed="rId2"/>
          <a:srcRect r="74368"/>
          <a:stretch>
            <a:fillRect/>
          </a:stretch>
        </p:blipFill>
        <p:spPr>
          <a:xfrm>
            <a:off x="-3805" y="4604385"/>
            <a:ext cx="1602105" cy="2278380"/>
          </a:xfrm>
          <a:prstGeom prst="rect">
            <a:avLst/>
          </a:prstGeom>
        </p:spPr>
      </p:pic>
      <p:pic>
        <p:nvPicPr>
          <p:cNvPr id="41" name="图片 8" descr="6"/>
          <p:cNvPicPr>
            <a:picLocks noChangeAspect="1"/>
          </p:cNvPicPr>
          <p:nvPr/>
        </p:nvPicPr>
        <p:blipFill>
          <a:blip r:embed="rId2"/>
          <a:srcRect l="47449" t="21697"/>
          <a:stretch>
            <a:fillRect/>
          </a:stretch>
        </p:blipFill>
        <p:spPr>
          <a:xfrm>
            <a:off x="9053201" y="5132705"/>
            <a:ext cx="3137535" cy="1704340"/>
          </a:xfrm>
          <a:prstGeom prst="rect">
            <a:avLst/>
          </a:prstGeom>
        </p:spPr>
      </p:pic>
      <p:sp>
        <p:nvSpPr>
          <p:cNvPr id="42" name="矩形 13">
            <a:extLst>
              <a:ext uri="{FF2B5EF4-FFF2-40B4-BE49-F238E27FC236}">
                <a16:creationId xmlns:a16="http://schemas.microsoft.com/office/drawing/2014/main" id="{16BC682C-430E-4A2E-8FBC-9146623E9995}"/>
              </a:ext>
            </a:extLst>
          </p:cNvPr>
          <p:cNvSpPr/>
          <p:nvPr/>
        </p:nvSpPr>
        <p:spPr>
          <a:xfrm>
            <a:off x="1597709" y="420924"/>
            <a:ext cx="2952907" cy="1107996"/>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defRPr/>
            </a:pPr>
            <a:endParaRPr lang="zh-CN" altLang="en-US" sz="4400" b="1" spc="300" dirty="0">
              <a:solidFill>
                <a:schemeClr val="bg1"/>
              </a:solidFill>
              <a:latin typeface="微软雅黑" panose="020B0503020204020204" pitchFamily="34" charset="-122"/>
              <a:ea typeface="微软雅黑" panose="020B0503020204020204" pitchFamily="34" charset="-122"/>
              <a:sym typeface="微软雅黑" panose="020B0503020204020204" charset="-122"/>
            </a:endParaRPr>
          </a:p>
        </p:txBody>
      </p:sp>
      <p:sp>
        <p:nvSpPr>
          <p:cNvPr id="12" name="矩形: 圆角 21">
            <a:extLst>
              <a:ext uri="{FF2B5EF4-FFF2-40B4-BE49-F238E27FC236}">
                <a16:creationId xmlns:a16="http://schemas.microsoft.com/office/drawing/2014/main" id="{A8885428-BB15-48C9-A07C-964D2BBBF336}"/>
              </a:ext>
            </a:extLst>
          </p:cNvPr>
          <p:cNvSpPr/>
          <p:nvPr/>
        </p:nvSpPr>
        <p:spPr>
          <a:xfrm>
            <a:off x="663305" y="3164623"/>
            <a:ext cx="3487864" cy="146784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圆角 21">
            <a:extLst>
              <a:ext uri="{FF2B5EF4-FFF2-40B4-BE49-F238E27FC236}">
                <a16:creationId xmlns:a16="http://schemas.microsoft.com/office/drawing/2014/main" id="{65A767A6-A4E9-46CF-AE21-890964C37F88}"/>
              </a:ext>
            </a:extLst>
          </p:cNvPr>
          <p:cNvSpPr/>
          <p:nvPr/>
        </p:nvSpPr>
        <p:spPr>
          <a:xfrm>
            <a:off x="1485941" y="4784316"/>
            <a:ext cx="3550891" cy="146784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8" name="图片 16">
            <a:extLst>
              <a:ext uri="{FF2B5EF4-FFF2-40B4-BE49-F238E27FC236}">
                <a16:creationId xmlns:a16="http://schemas.microsoft.com/office/drawing/2014/main" id="{7004D8DD-EA71-45E1-B9DD-BC588B7A315B}"/>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621966" y="107103"/>
            <a:ext cx="1352903" cy="1766289"/>
          </a:xfrm>
          <a:prstGeom prst="rect">
            <a:avLst/>
          </a:prstGeom>
        </p:spPr>
      </p:pic>
      <p:pic>
        <p:nvPicPr>
          <p:cNvPr id="19" name="Picture 4" descr="Cartoon Flower Illustration With Lovely And Cute Design Stock Vector -  Illustration of floral, collect: 105866793">
            <a:extLst>
              <a:ext uri="{FF2B5EF4-FFF2-40B4-BE49-F238E27FC236}">
                <a16:creationId xmlns:a16="http://schemas.microsoft.com/office/drawing/2014/main" id="{4FAFC9B8-9948-4797-AECE-741ACB5036D2}"/>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6750" b="90000" l="10000" r="90000"/>
                    </a14:imgEffect>
                  </a14:imgLayer>
                </a14:imgProps>
              </a:ext>
              <a:ext uri="{28A0092B-C50C-407E-A947-70E740481C1C}">
                <a14:useLocalDpi xmlns:a14="http://schemas.microsoft.com/office/drawing/2010/main" val="0"/>
              </a:ext>
            </a:extLst>
          </a:blip>
          <a:srcRect/>
          <a:stretch>
            <a:fillRect/>
          </a:stretch>
        </p:blipFill>
        <p:spPr bwMode="auto">
          <a:xfrm>
            <a:off x="-253894" y="4724445"/>
            <a:ext cx="2256276" cy="2256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20304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
          <p:cNvGrpSpPr>
            <a:grpSpLocks/>
          </p:cNvGrpSpPr>
          <p:nvPr/>
        </p:nvGrpSpPr>
        <p:grpSpPr bwMode="auto">
          <a:xfrm>
            <a:off x="914400" y="73025"/>
            <a:ext cx="10769600" cy="590550"/>
            <a:chOff x="685800" y="304800"/>
            <a:chExt cx="8077200" cy="589981"/>
          </a:xfrm>
        </p:grpSpPr>
        <p:sp>
          <p:nvSpPr>
            <p:cNvPr id="3" name="Text Box 4"/>
            <p:cNvSpPr txBox="1">
              <a:spLocks noChangeArrowheads="1"/>
            </p:cNvSpPr>
            <p:nvPr/>
          </p:nvSpPr>
          <p:spPr bwMode="auto">
            <a:xfrm>
              <a:off x="685800" y="304800"/>
              <a:ext cx="8077200" cy="523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2800" b="1" dirty="0" err="1">
                  <a:solidFill>
                    <a:prstClr val="black"/>
                  </a:solidFill>
                  <a:latin typeface="Times New Roman" panose="02020603050405020304" pitchFamily="18" charset="0"/>
                  <a:cs typeface="Times New Roman" panose="02020603050405020304" pitchFamily="18" charset="0"/>
                </a:rPr>
                <a:t>Thứ</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sáu</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ngày</a:t>
              </a:r>
              <a:r>
                <a:rPr lang="en-US" altLang="en-US" sz="2800" b="1" dirty="0">
                  <a:solidFill>
                    <a:prstClr val="black"/>
                  </a:solidFill>
                  <a:latin typeface="Times New Roman" panose="02020603050405020304" pitchFamily="18" charset="0"/>
                  <a:cs typeface="Times New Roman" panose="02020603050405020304" pitchFamily="18" charset="0"/>
                </a:rPr>
                <a:t> 10 </a:t>
              </a:r>
              <a:r>
                <a:rPr lang="en-US" altLang="en-US" sz="2800" b="1" dirty="0" err="1">
                  <a:solidFill>
                    <a:prstClr val="black"/>
                  </a:solidFill>
                  <a:latin typeface="Times New Roman" panose="02020603050405020304" pitchFamily="18" charset="0"/>
                  <a:cs typeface="Times New Roman" panose="02020603050405020304" pitchFamily="18" charset="0"/>
                </a:rPr>
                <a:t>tháng</a:t>
              </a:r>
              <a:r>
                <a:rPr lang="en-US" altLang="en-US" sz="2800" b="1" dirty="0">
                  <a:solidFill>
                    <a:prstClr val="black"/>
                  </a:solidFill>
                  <a:latin typeface="Times New Roman" panose="02020603050405020304" pitchFamily="18" charset="0"/>
                  <a:cs typeface="Times New Roman" panose="02020603050405020304" pitchFamily="18" charset="0"/>
                </a:rPr>
                <a:t> 3  </a:t>
              </a:r>
              <a:r>
                <a:rPr lang="en-US" altLang="en-US" sz="2800" b="1" dirty="0" err="1">
                  <a:solidFill>
                    <a:prstClr val="black"/>
                  </a:solidFill>
                  <a:latin typeface="Times New Roman" panose="02020603050405020304" pitchFamily="18" charset="0"/>
                  <a:cs typeface="Times New Roman" panose="02020603050405020304" pitchFamily="18" charset="0"/>
                </a:rPr>
                <a:t>năm</a:t>
              </a:r>
              <a:r>
                <a:rPr lang="en-US" altLang="en-US" sz="2800" b="1" dirty="0">
                  <a:solidFill>
                    <a:prstClr val="black"/>
                  </a:solidFill>
                  <a:latin typeface="Times New Roman" panose="02020603050405020304" pitchFamily="18" charset="0"/>
                  <a:cs typeface="Times New Roman" panose="02020603050405020304" pitchFamily="18" charset="0"/>
                </a:rPr>
                <a:t> 2023</a:t>
              </a:r>
            </a:p>
          </p:txBody>
        </p:sp>
        <p:cxnSp>
          <p:nvCxnSpPr>
            <p:cNvPr id="4" name="Straight Connector 3"/>
            <p:cNvCxnSpPr/>
            <p:nvPr/>
          </p:nvCxnSpPr>
          <p:spPr>
            <a:xfrm>
              <a:off x="3827463" y="894781"/>
              <a:ext cx="1793875" cy="0"/>
            </a:xfrm>
            <a:prstGeom prst="line">
              <a:avLst/>
            </a:prstGeom>
            <a:ln w="19050">
              <a:solidFill>
                <a:srgbClr val="002060"/>
              </a:solidFill>
            </a:ln>
            <a:effectLst/>
          </p:spPr>
          <p:style>
            <a:lnRef idx="1">
              <a:schemeClr val="accent1"/>
            </a:lnRef>
            <a:fillRef idx="0">
              <a:schemeClr val="accent1"/>
            </a:fillRef>
            <a:effectRef idx="0">
              <a:schemeClr val="accent1"/>
            </a:effectRef>
            <a:fontRef idx="minor">
              <a:schemeClr val="tx1"/>
            </a:fontRef>
          </p:style>
        </p:cxnSp>
      </p:grpSp>
      <p:sp>
        <p:nvSpPr>
          <p:cNvPr id="5" name="Text Box 17"/>
          <p:cNvSpPr txBox="1">
            <a:spLocks noChangeArrowheads="1"/>
          </p:cNvSpPr>
          <p:nvPr/>
        </p:nvSpPr>
        <p:spPr bwMode="auto">
          <a:xfrm>
            <a:off x="5384801" y="645270"/>
            <a:ext cx="374226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50000"/>
              </a:spcBef>
              <a:buFontTx/>
              <a:buNone/>
            </a:pPr>
            <a:r>
              <a:rPr lang="en-US" altLang="en-US" sz="2800" b="1" dirty="0" err="1">
                <a:solidFill>
                  <a:prstClr val="black"/>
                </a:solidFill>
                <a:latin typeface="Times New Roman" panose="02020603050405020304" pitchFamily="18" charset="0"/>
                <a:cs typeface="Times New Roman" panose="02020603050405020304" pitchFamily="18" charset="0"/>
              </a:rPr>
              <a:t>Toán</a:t>
            </a:r>
            <a:endParaRPr lang="en-US" altLang="en-US" sz="2800" b="1" dirty="0">
              <a:solidFill>
                <a:prstClr val="black"/>
              </a:solidFill>
              <a:latin typeface="Times New Roman" panose="02020603050405020304" pitchFamily="18" charset="0"/>
              <a:cs typeface="Times New Roman" panose="02020603050405020304" pitchFamily="18" charset="0"/>
            </a:endParaRPr>
          </a:p>
        </p:txBody>
      </p:sp>
      <p:sp>
        <p:nvSpPr>
          <p:cNvPr id="7" name="Text Box 17"/>
          <p:cNvSpPr txBox="1">
            <a:spLocks noChangeArrowheads="1"/>
          </p:cNvSpPr>
          <p:nvPr/>
        </p:nvSpPr>
        <p:spPr bwMode="auto">
          <a:xfrm>
            <a:off x="240629" y="2182466"/>
            <a:ext cx="7411453"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514350" indent="-514350">
              <a:spcBef>
                <a:spcPct val="50000"/>
              </a:spcBef>
              <a:buFontTx/>
              <a:buAutoNum type="arabicPeriod"/>
            </a:pPr>
            <a:r>
              <a:rPr lang="en-US" altLang="en-US" sz="2800" b="1" dirty="0" err="1">
                <a:solidFill>
                  <a:prstClr val="black"/>
                </a:solidFill>
                <a:latin typeface="Times New Roman" panose="02020603050405020304" pitchFamily="18" charset="0"/>
                <a:cs typeface="Times New Roman" panose="02020603050405020304" pitchFamily="18" charset="0"/>
              </a:rPr>
              <a:t>Hình</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chữ</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nhật</a:t>
            </a:r>
            <a:r>
              <a:rPr lang="en-US" altLang="en-US" sz="2800" b="1" dirty="0">
                <a:solidFill>
                  <a:prstClr val="black"/>
                </a:solidFill>
                <a:latin typeface="Times New Roman" panose="02020603050405020304" pitchFamily="18" charset="0"/>
                <a:cs typeface="Times New Roman" panose="02020603050405020304" pitchFamily="18" charset="0"/>
              </a:rPr>
              <a:t> ABCD </a:t>
            </a:r>
            <a:r>
              <a:rPr lang="en-US" altLang="en-US" sz="2800" b="1" dirty="0" err="1">
                <a:solidFill>
                  <a:prstClr val="black"/>
                </a:solidFill>
                <a:latin typeface="Times New Roman" panose="02020603050405020304" pitchFamily="18" charset="0"/>
                <a:cs typeface="Times New Roman" panose="02020603050405020304" pitchFamily="18" charset="0"/>
              </a:rPr>
              <a:t>có</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diện</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tích</a:t>
            </a:r>
            <a:r>
              <a:rPr lang="en-US" altLang="en-US" sz="2800" b="1" dirty="0">
                <a:solidFill>
                  <a:prstClr val="black"/>
                </a:solidFill>
                <a:latin typeface="Times New Roman" panose="02020603050405020304" pitchFamily="18" charset="0"/>
                <a:cs typeface="Times New Roman" panose="02020603050405020304" pitchFamily="18" charset="0"/>
              </a:rPr>
              <a:t> 30dm</a:t>
            </a:r>
            <a:r>
              <a:rPr lang="en-US" altLang="en-US" sz="2800" b="1" baseline="30000" dirty="0">
                <a:solidFill>
                  <a:prstClr val="black"/>
                </a:solidFill>
                <a:latin typeface="Times New Roman" panose="02020603050405020304" pitchFamily="18" charset="0"/>
                <a:cs typeface="Times New Roman" panose="02020603050405020304" pitchFamily="18" charset="0"/>
              </a:rPr>
              <a:t>2</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chiều</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dài</a:t>
            </a:r>
            <a:r>
              <a:rPr lang="en-US" altLang="en-US" sz="2800" b="1" dirty="0">
                <a:solidFill>
                  <a:prstClr val="black"/>
                </a:solidFill>
                <a:latin typeface="Times New Roman" panose="02020603050405020304" pitchFamily="18" charset="0"/>
                <a:cs typeface="Times New Roman" panose="02020603050405020304" pitchFamily="18" charset="0"/>
              </a:rPr>
              <a:t> 6dm. </a:t>
            </a:r>
            <a:r>
              <a:rPr lang="en-US" altLang="en-US" sz="2800" b="1" dirty="0" err="1">
                <a:solidFill>
                  <a:prstClr val="black"/>
                </a:solidFill>
                <a:latin typeface="Times New Roman" panose="02020603050405020304" pitchFamily="18" charset="0"/>
                <a:cs typeface="Times New Roman" panose="02020603050405020304" pitchFamily="18" charset="0"/>
              </a:rPr>
              <a:t>Vậy</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chiều</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rộng</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hình</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chữ</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nhật</a:t>
            </a:r>
            <a:r>
              <a:rPr lang="en-US" altLang="en-US" sz="2800" b="1" dirty="0">
                <a:solidFill>
                  <a:prstClr val="black"/>
                </a:solidFill>
                <a:latin typeface="Times New Roman" panose="02020603050405020304" pitchFamily="18" charset="0"/>
                <a:cs typeface="Times New Roman" panose="02020603050405020304" pitchFamily="18" charset="0"/>
              </a:rPr>
              <a:t> ABCD </a:t>
            </a:r>
            <a:r>
              <a:rPr lang="en-US" altLang="en-US" sz="2800" b="1" dirty="0" err="1">
                <a:solidFill>
                  <a:prstClr val="black"/>
                </a:solidFill>
                <a:latin typeface="Times New Roman" panose="02020603050405020304" pitchFamily="18" charset="0"/>
                <a:cs typeface="Times New Roman" panose="02020603050405020304" pitchFamily="18" charset="0"/>
              </a:rPr>
              <a:t>là</a:t>
            </a:r>
            <a:r>
              <a:rPr lang="en-US" altLang="en-US" sz="2800" b="1" dirty="0">
                <a:solidFill>
                  <a:prstClr val="black"/>
                </a:solidFill>
                <a:latin typeface="Times New Roman" panose="02020603050405020304" pitchFamily="18" charset="0"/>
                <a:cs typeface="Times New Roman" panose="02020603050405020304" pitchFamily="18" charset="0"/>
              </a:rPr>
              <a:t>:</a:t>
            </a:r>
          </a:p>
          <a:p>
            <a:pPr>
              <a:spcBef>
                <a:spcPct val="50000"/>
              </a:spcBef>
              <a:buFontTx/>
              <a:buNone/>
            </a:pPr>
            <a:r>
              <a:rPr lang="en-US" altLang="en-US" sz="2800" b="1" dirty="0">
                <a:solidFill>
                  <a:prstClr val="black"/>
                </a:solidFill>
                <a:latin typeface="Times New Roman" panose="02020603050405020304" pitchFamily="18" charset="0"/>
                <a:cs typeface="Times New Roman" panose="02020603050405020304" pitchFamily="18" charset="0"/>
              </a:rPr>
              <a:t>A. 18dm	B. 9dm 	C. 24dm	    D. 5dm</a:t>
            </a:r>
          </a:p>
        </p:txBody>
      </p:sp>
      <p:sp>
        <p:nvSpPr>
          <p:cNvPr id="10" name="TextBox 9"/>
          <p:cNvSpPr txBox="1"/>
          <p:nvPr/>
        </p:nvSpPr>
        <p:spPr>
          <a:xfrm>
            <a:off x="11218249" y="2868138"/>
            <a:ext cx="1270535" cy="523220"/>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dm</a:t>
            </a:r>
            <a:endParaRPr lang="en-US" sz="2800" b="1" dirty="0">
              <a:latin typeface="Times New Roman" panose="02020603050405020304" pitchFamily="18" charset="0"/>
              <a:cs typeface="Times New Roman" panose="02020603050405020304" pitchFamily="18" charset="0"/>
            </a:endParaRPr>
          </a:p>
        </p:txBody>
      </p:sp>
      <p:grpSp>
        <p:nvGrpSpPr>
          <p:cNvPr id="15" name="Group 14"/>
          <p:cNvGrpSpPr/>
          <p:nvPr/>
        </p:nvGrpSpPr>
        <p:grpSpPr>
          <a:xfrm>
            <a:off x="8068293" y="1814057"/>
            <a:ext cx="3711963" cy="2900244"/>
            <a:chOff x="8068290" y="1814057"/>
            <a:chExt cx="3711963" cy="2900244"/>
          </a:xfrm>
        </p:grpSpPr>
        <p:sp>
          <p:nvSpPr>
            <p:cNvPr id="8" name="Rectangle 7"/>
            <p:cNvSpPr/>
            <p:nvPr/>
          </p:nvSpPr>
          <p:spPr>
            <a:xfrm>
              <a:off x="8272912" y="2337277"/>
              <a:ext cx="2974206" cy="1721691"/>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Times New Roman" panose="02020603050405020304" pitchFamily="18" charset="0"/>
                  <a:cs typeface="Times New Roman" panose="02020603050405020304" pitchFamily="18" charset="0"/>
                </a:rPr>
                <a:t>30dm</a:t>
              </a:r>
              <a:r>
                <a:rPr lang="en-US" sz="2800" b="1" baseline="30000" dirty="0">
                  <a:solidFill>
                    <a:schemeClr val="tx1"/>
                  </a:solidFill>
                  <a:latin typeface="Times New Roman" panose="02020603050405020304" pitchFamily="18" charset="0"/>
                  <a:cs typeface="Times New Roman" panose="02020603050405020304" pitchFamily="18" charset="0"/>
                </a:rPr>
                <a:t>2</a:t>
              </a:r>
            </a:p>
          </p:txBody>
        </p:sp>
        <p:sp>
          <p:nvSpPr>
            <p:cNvPr id="9" name="TextBox 8"/>
            <p:cNvSpPr txBox="1"/>
            <p:nvPr/>
          </p:nvSpPr>
          <p:spPr>
            <a:xfrm>
              <a:off x="9403880" y="4191081"/>
              <a:ext cx="1270535" cy="523220"/>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6dm</a:t>
              </a:r>
            </a:p>
          </p:txBody>
        </p:sp>
        <p:sp>
          <p:nvSpPr>
            <p:cNvPr id="11" name="TextBox 10"/>
            <p:cNvSpPr txBox="1"/>
            <p:nvPr/>
          </p:nvSpPr>
          <p:spPr>
            <a:xfrm>
              <a:off x="8068290" y="1837815"/>
              <a:ext cx="729202" cy="523220"/>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A</a:t>
              </a:r>
            </a:p>
          </p:txBody>
        </p:sp>
        <p:sp>
          <p:nvSpPr>
            <p:cNvPr id="12" name="TextBox 11"/>
            <p:cNvSpPr txBox="1"/>
            <p:nvPr/>
          </p:nvSpPr>
          <p:spPr>
            <a:xfrm>
              <a:off x="11051051" y="1814057"/>
              <a:ext cx="729202" cy="523220"/>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B</a:t>
              </a:r>
            </a:p>
          </p:txBody>
        </p:sp>
        <p:sp>
          <p:nvSpPr>
            <p:cNvPr id="13" name="TextBox 12"/>
            <p:cNvSpPr txBox="1"/>
            <p:nvPr/>
          </p:nvSpPr>
          <p:spPr>
            <a:xfrm>
              <a:off x="11051051" y="4038034"/>
              <a:ext cx="729202" cy="523220"/>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C</a:t>
              </a:r>
            </a:p>
          </p:txBody>
        </p:sp>
        <p:sp>
          <p:nvSpPr>
            <p:cNvPr id="14" name="TextBox 13"/>
            <p:cNvSpPr txBox="1"/>
            <p:nvPr/>
          </p:nvSpPr>
          <p:spPr>
            <a:xfrm>
              <a:off x="8068290" y="4079428"/>
              <a:ext cx="729202" cy="523220"/>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D</a:t>
              </a:r>
            </a:p>
          </p:txBody>
        </p:sp>
      </p:grpSp>
      <p:sp>
        <p:nvSpPr>
          <p:cNvPr id="17" name="Oval 16"/>
          <p:cNvSpPr/>
          <p:nvPr/>
        </p:nvSpPr>
        <p:spPr>
          <a:xfrm>
            <a:off x="6035039" y="3647975"/>
            <a:ext cx="565812" cy="56581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72832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down)">
                                      <p:cBhvr>
                                        <p:cTn id="10" dur="500"/>
                                        <p:tgtEl>
                                          <p:spTgt spid="10"/>
                                        </p:tgtEl>
                                      </p:cBhvr>
                                    </p:animEffect>
                                  </p:childTnLst>
                                </p:cTn>
                              </p:par>
                              <p:par>
                                <p:cTn id="11" presetID="22" presetClass="entr" presetSubtype="4"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down)">
                                      <p:cBhvr>
                                        <p:cTn id="13" dur="5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grpId="0"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wheel(1)">
                                      <p:cBhvr>
                                        <p:cTn id="18"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09F817C6-4AB3-4529-974D-63E69B65D6A4}"/>
              </a:ext>
            </a:extLst>
          </p:cNvPr>
          <p:cNvSpPr/>
          <p:nvPr/>
        </p:nvSpPr>
        <p:spPr>
          <a:xfrm>
            <a:off x="2404808" y="1395310"/>
            <a:ext cx="7300393" cy="2964149"/>
          </a:xfrm>
          <a:prstGeom prst="roundRect">
            <a:avLst>
              <a:gd name="adj" fmla="val 7227"/>
            </a:avLst>
          </a:prstGeom>
          <a:solidFill>
            <a:schemeClr val="tx1">
              <a:alpha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mc:AlternateContent xmlns:mc="http://schemas.openxmlformats.org/markup-compatibility/2006" xmlns:a14="http://schemas.microsoft.com/office/drawing/2010/main">
        <mc:Choice Requires="a14">
          <p:sp>
            <p:nvSpPr>
              <p:cNvPr id="42" name="Đáp án A">
                <a:extLst>
                  <a:ext uri="{FF2B5EF4-FFF2-40B4-BE49-F238E27FC236}">
                    <a16:creationId xmlns:a16="http://schemas.microsoft.com/office/drawing/2014/main" id="{CF9EA178-637F-4043-B8D2-BC95EC5261AC}"/>
                  </a:ext>
                </a:extLst>
              </p:cNvPr>
              <p:cNvSpPr/>
              <p:nvPr/>
            </p:nvSpPr>
            <p:spPr>
              <a:xfrm>
                <a:off x="2437133" y="4648381"/>
                <a:ext cx="3423947" cy="737464"/>
              </a:xfrm>
              <a:prstGeom prst="roundRect">
                <a:avLst>
                  <a:gd name="adj" fmla="val 24115"/>
                </a:avLst>
              </a:prstGeom>
              <a:gradFill flip="none" rotWithShape="1">
                <a:gsLst>
                  <a:gs pos="0">
                    <a:srgbClr val="E7F18C"/>
                  </a:gs>
                  <a:gs pos="88000">
                    <a:srgbClr val="2A9834"/>
                  </a:gs>
                </a:gsLst>
                <a:lin ang="81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prstClr val="white"/>
                    </a:solidFill>
                    <a:latin typeface="Arial" panose="020B0604020202020204" pitchFamily="34" charset="0"/>
                    <a:cs typeface="Arial" panose="020B0604020202020204" pitchFamily="34" charset="0"/>
                  </a:rPr>
                  <a:t>A. </a:t>
                </a:r>
                <a14:m>
                  <m:oMath xmlns:m="http://schemas.openxmlformats.org/officeDocument/2006/math">
                    <m:f>
                      <m:fPr>
                        <m:ctrlPr>
                          <a:rPr lang="en-US" sz="3200" b="1" i="1" smtClean="0">
                            <a:solidFill>
                              <a:prstClr val="white"/>
                            </a:solidFill>
                            <a:latin typeface="Cambria Math" panose="02040503050406030204" pitchFamily="18" charset="0"/>
                            <a:cs typeface="Arial" panose="020B0604020202020204" pitchFamily="34" charset="0"/>
                          </a:rPr>
                        </m:ctrlPr>
                      </m:fPr>
                      <m:num>
                        <m:r>
                          <a:rPr lang="en-US" sz="3200" b="1" i="1" smtClean="0">
                            <a:solidFill>
                              <a:prstClr val="white"/>
                            </a:solidFill>
                            <a:latin typeface="Cambria Math" panose="02040503050406030204" pitchFamily="18" charset="0"/>
                            <a:cs typeface="Arial" panose="020B0604020202020204" pitchFamily="34" charset="0"/>
                          </a:rPr>
                          <m:t>𝟓</m:t>
                        </m:r>
                      </m:num>
                      <m:den>
                        <m:r>
                          <a:rPr lang="en-US" sz="3200" b="1" i="1" smtClean="0">
                            <a:solidFill>
                              <a:prstClr val="white"/>
                            </a:solidFill>
                            <a:latin typeface="Cambria Math" panose="02040503050406030204" pitchFamily="18" charset="0"/>
                            <a:cs typeface="Arial" panose="020B0604020202020204" pitchFamily="34" charset="0"/>
                          </a:rPr>
                          <m:t>𝟕</m:t>
                        </m:r>
                      </m:den>
                    </m:f>
                  </m:oMath>
                </a14:m>
                <a:endParaRPr lang="en-US" sz="2800" b="1" dirty="0">
                  <a:solidFill>
                    <a:prstClr val="white"/>
                  </a:solidFill>
                  <a:latin typeface="Arial" panose="020B0604020202020204" pitchFamily="34" charset="0"/>
                  <a:cs typeface="Arial" panose="020B0604020202020204" pitchFamily="34" charset="0"/>
                </a:endParaRPr>
              </a:p>
            </p:txBody>
          </p:sp>
        </mc:Choice>
        <mc:Fallback xmlns="">
          <p:sp>
            <p:nvSpPr>
              <p:cNvPr id="42" name="Đáp án A">
                <a:extLst>
                  <a:ext uri="{FF2B5EF4-FFF2-40B4-BE49-F238E27FC236}">
                    <a16:creationId xmlns:a16="http://schemas.microsoft.com/office/drawing/2014/main" id="{CF9EA178-637F-4043-B8D2-BC95EC5261AC}"/>
                  </a:ext>
                </a:extLst>
              </p:cNvPr>
              <p:cNvSpPr>
                <a:spLocks noRot="1" noChangeAspect="1" noMove="1" noResize="1" noEditPoints="1" noAdjustHandles="1" noChangeArrowheads="1" noChangeShapeType="1" noTextEdit="1"/>
              </p:cNvSpPr>
              <p:nvPr/>
            </p:nvSpPr>
            <p:spPr>
              <a:xfrm>
                <a:off x="2437132" y="4648381"/>
                <a:ext cx="3423946" cy="737464"/>
              </a:xfrm>
              <a:prstGeom prst="roundRect">
                <a:avLst>
                  <a:gd name="adj" fmla="val 24115"/>
                </a:avLst>
              </a:prstGeom>
              <a:blipFill>
                <a:blip r:embed="rId5"/>
                <a:stretch>
                  <a:fillRect b="-8943"/>
                </a:stretch>
              </a:blipFill>
              <a:ln>
                <a:solidFill>
                  <a:schemeClr val="bg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Đáp án B">
                <a:extLst>
                  <a:ext uri="{FF2B5EF4-FFF2-40B4-BE49-F238E27FC236}">
                    <a16:creationId xmlns:a16="http://schemas.microsoft.com/office/drawing/2014/main" id="{6CE2E367-E000-402A-A46A-08AAF2FB929F}"/>
                  </a:ext>
                </a:extLst>
              </p:cNvPr>
              <p:cNvSpPr/>
              <p:nvPr/>
            </p:nvSpPr>
            <p:spPr>
              <a:xfrm>
                <a:off x="6295413" y="4648381"/>
                <a:ext cx="3452883" cy="737464"/>
              </a:xfrm>
              <a:prstGeom prst="roundRect">
                <a:avLst>
                  <a:gd name="adj" fmla="val 24115"/>
                </a:avLst>
              </a:prstGeom>
              <a:gradFill flip="none" rotWithShape="1">
                <a:gsLst>
                  <a:gs pos="0">
                    <a:srgbClr val="E7F18C"/>
                  </a:gs>
                  <a:gs pos="88000">
                    <a:srgbClr val="2A9834"/>
                  </a:gs>
                </a:gsLst>
                <a:lin ang="81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prstClr val="white"/>
                    </a:solidFill>
                    <a:latin typeface="Arial" panose="020B0604020202020204" pitchFamily="34" charset="0"/>
                    <a:cs typeface="Arial" panose="020B0604020202020204" pitchFamily="34" charset="0"/>
                  </a:rPr>
                  <a:t>B. </a:t>
                </a:r>
                <a14:m>
                  <m:oMath xmlns:m="http://schemas.openxmlformats.org/officeDocument/2006/math">
                    <m:f>
                      <m:fPr>
                        <m:ctrlPr>
                          <a:rPr lang="en-US" sz="3200" b="1" i="1" smtClean="0">
                            <a:solidFill>
                              <a:prstClr val="white"/>
                            </a:solidFill>
                            <a:latin typeface="Cambria Math" panose="02040503050406030204" pitchFamily="18" charset="0"/>
                            <a:cs typeface="Arial" panose="020B0604020202020204" pitchFamily="34" charset="0"/>
                          </a:rPr>
                        </m:ctrlPr>
                      </m:fPr>
                      <m:num>
                        <m:r>
                          <a:rPr lang="en-US" sz="3200" b="1" i="1" smtClean="0">
                            <a:solidFill>
                              <a:prstClr val="white"/>
                            </a:solidFill>
                            <a:latin typeface="Cambria Math" panose="02040503050406030204" pitchFamily="18" charset="0"/>
                            <a:cs typeface="Arial" panose="020B0604020202020204" pitchFamily="34" charset="0"/>
                          </a:rPr>
                          <m:t>𝟏𝟎</m:t>
                        </m:r>
                      </m:num>
                      <m:den>
                        <m:r>
                          <a:rPr lang="en-US" sz="3200" b="1" i="1" smtClean="0">
                            <a:solidFill>
                              <a:prstClr val="white"/>
                            </a:solidFill>
                            <a:latin typeface="Cambria Math" panose="02040503050406030204" pitchFamily="18" charset="0"/>
                            <a:cs typeface="Arial" panose="020B0604020202020204" pitchFamily="34" charset="0"/>
                          </a:rPr>
                          <m:t>𝟏𝟕</m:t>
                        </m:r>
                      </m:den>
                    </m:f>
                  </m:oMath>
                </a14:m>
                <a:endParaRPr lang="en-US" sz="2800" b="1" dirty="0">
                  <a:solidFill>
                    <a:prstClr val="white"/>
                  </a:solidFill>
                  <a:latin typeface="Arial" panose="020B0604020202020204" pitchFamily="34" charset="0"/>
                  <a:cs typeface="Arial" panose="020B0604020202020204" pitchFamily="34" charset="0"/>
                </a:endParaRPr>
              </a:p>
            </p:txBody>
          </p:sp>
        </mc:Choice>
        <mc:Fallback xmlns="">
          <p:sp>
            <p:nvSpPr>
              <p:cNvPr id="43" name="Đáp án B">
                <a:extLst>
                  <a:ext uri="{FF2B5EF4-FFF2-40B4-BE49-F238E27FC236}">
                    <a16:creationId xmlns:a16="http://schemas.microsoft.com/office/drawing/2014/main" id="{6CE2E367-E000-402A-A46A-08AAF2FB929F}"/>
                  </a:ext>
                </a:extLst>
              </p:cNvPr>
              <p:cNvSpPr>
                <a:spLocks noRot="1" noChangeAspect="1" noMove="1" noResize="1" noEditPoints="1" noAdjustHandles="1" noChangeArrowheads="1" noChangeShapeType="1" noTextEdit="1"/>
              </p:cNvSpPr>
              <p:nvPr/>
            </p:nvSpPr>
            <p:spPr>
              <a:xfrm>
                <a:off x="6295413" y="4648381"/>
                <a:ext cx="3452883" cy="737464"/>
              </a:xfrm>
              <a:prstGeom prst="roundRect">
                <a:avLst>
                  <a:gd name="adj" fmla="val 24115"/>
                </a:avLst>
              </a:prstGeom>
              <a:blipFill>
                <a:blip r:embed="rId6"/>
                <a:stretch>
                  <a:fillRect b="-8943"/>
                </a:stretch>
              </a:blipFill>
              <a:ln>
                <a:solidFill>
                  <a:schemeClr val="bg1"/>
                </a:solidFill>
              </a:ln>
            </p:spPr>
            <p:txBody>
              <a:bodyPr/>
              <a:lstStyle/>
              <a:p>
                <a:r>
                  <a:rPr lang="en-US">
                    <a:noFill/>
                  </a:rPr>
                  <a:t> </a:t>
                </a:r>
              </a:p>
            </p:txBody>
          </p:sp>
        </mc:Fallback>
      </mc:AlternateContent>
      <p:sp>
        <p:nvSpPr>
          <p:cNvPr id="44" name="Đáp án C">
            <a:extLst>
              <a:ext uri="{FF2B5EF4-FFF2-40B4-BE49-F238E27FC236}">
                <a16:creationId xmlns:a16="http://schemas.microsoft.com/office/drawing/2014/main" id="{22088E1A-F06B-4800-AF0C-20352418B69F}"/>
              </a:ext>
            </a:extLst>
          </p:cNvPr>
          <p:cNvSpPr/>
          <p:nvPr/>
        </p:nvSpPr>
        <p:spPr>
          <a:xfrm>
            <a:off x="2437133" y="5684590"/>
            <a:ext cx="3423947" cy="737464"/>
          </a:xfrm>
          <a:prstGeom prst="roundRect">
            <a:avLst>
              <a:gd name="adj" fmla="val 24115"/>
            </a:avLst>
          </a:prstGeom>
          <a:gradFill flip="none" rotWithShape="1">
            <a:gsLst>
              <a:gs pos="0">
                <a:srgbClr val="E7F18C"/>
              </a:gs>
              <a:gs pos="88000">
                <a:srgbClr val="2A9834"/>
              </a:gs>
            </a:gsLst>
            <a:lin ang="81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prstClr val="white"/>
                </a:solidFill>
                <a:latin typeface="Arial" panose="020B0604020202020204" pitchFamily="34" charset="0"/>
                <a:cs typeface="Arial" panose="020B0604020202020204" pitchFamily="34" charset="0"/>
              </a:rPr>
              <a:t>C. A </a:t>
            </a:r>
            <a:r>
              <a:rPr lang="en-US" sz="2800" b="1" dirty="0" err="1">
                <a:solidFill>
                  <a:prstClr val="white"/>
                </a:solidFill>
                <a:latin typeface="Arial" panose="020B0604020202020204" pitchFamily="34" charset="0"/>
                <a:cs typeface="Arial" panose="020B0604020202020204" pitchFamily="34" charset="0"/>
              </a:rPr>
              <a:t>và</a:t>
            </a:r>
            <a:r>
              <a:rPr lang="en-US" sz="2800" b="1" dirty="0">
                <a:solidFill>
                  <a:prstClr val="white"/>
                </a:solidFill>
                <a:latin typeface="Arial" panose="020B0604020202020204" pitchFamily="34" charset="0"/>
                <a:cs typeface="Arial" panose="020B0604020202020204" pitchFamily="34" charset="0"/>
              </a:rPr>
              <a:t> B </a:t>
            </a:r>
            <a:r>
              <a:rPr lang="en-US" sz="2800" b="1" dirty="0" err="1">
                <a:solidFill>
                  <a:prstClr val="white"/>
                </a:solidFill>
                <a:latin typeface="Arial" panose="020B0604020202020204" pitchFamily="34" charset="0"/>
                <a:cs typeface="Arial" panose="020B0604020202020204" pitchFamily="34" charset="0"/>
              </a:rPr>
              <a:t>đúng</a:t>
            </a:r>
            <a:endParaRPr lang="en-US" sz="2800" b="1" dirty="0">
              <a:solidFill>
                <a:prstClr val="white"/>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45" name="Đáp án D">
                <a:extLst>
                  <a:ext uri="{FF2B5EF4-FFF2-40B4-BE49-F238E27FC236}">
                    <a16:creationId xmlns:a16="http://schemas.microsoft.com/office/drawing/2014/main" id="{103BF668-59AA-401D-818B-4C062F6D5B11}"/>
                  </a:ext>
                </a:extLst>
              </p:cNvPr>
              <p:cNvSpPr/>
              <p:nvPr/>
            </p:nvSpPr>
            <p:spPr>
              <a:xfrm>
                <a:off x="6295413" y="5684590"/>
                <a:ext cx="3452883" cy="737464"/>
              </a:xfrm>
              <a:prstGeom prst="roundRect">
                <a:avLst>
                  <a:gd name="adj" fmla="val 24115"/>
                </a:avLst>
              </a:prstGeom>
              <a:gradFill flip="none" rotWithShape="1">
                <a:gsLst>
                  <a:gs pos="0">
                    <a:srgbClr val="E7F18C"/>
                  </a:gs>
                  <a:gs pos="88000">
                    <a:srgbClr val="2A9834"/>
                  </a:gs>
                </a:gsLst>
                <a:lin ang="81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prstClr val="white"/>
                    </a:solidFill>
                    <a:latin typeface="Arial" panose="020B0604020202020204" pitchFamily="34" charset="0"/>
                    <a:cs typeface="Arial" panose="020B0604020202020204" pitchFamily="34" charset="0"/>
                  </a:rPr>
                  <a:t>D. </a:t>
                </a:r>
                <a14:m>
                  <m:oMath xmlns:m="http://schemas.openxmlformats.org/officeDocument/2006/math">
                    <m:f>
                      <m:fPr>
                        <m:ctrlPr>
                          <a:rPr lang="en-US" sz="3200" b="1" i="1" smtClean="0">
                            <a:solidFill>
                              <a:prstClr val="white"/>
                            </a:solidFill>
                            <a:latin typeface="Cambria Math" panose="02040503050406030204" pitchFamily="18" charset="0"/>
                            <a:cs typeface="Arial" panose="020B0604020202020204" pitchFamily="34" charset="0"/>
                          </a:rPr>
                        </m:ctrlPr>
                      </m:fPr>
                      <m:num>
                        <m:r>
                          <a:rPr lang="en-US" sz="3200" b="1" i="1" smtClean="0">
                            <a:solidFill>
                              <a:prstClr val="white"/>
                            </a:solidFill>
                            <a:latin typeface="Cambria Math" panose="02040503050406030204" pitchFamily="18" charset="0"/>
                            <a:cs typeface="Arial" panose="020B0604020202020204" pitchFamily="34" charset="0"/>
                          </a:rPr>
                          <m:t>𝟕</m:t>
                        </m:r>
                      </m:num>
                      <m:den>
                        <m:r>
                          <a:rPr lang="en-US" sz="3200" b="1" i="1" smtClean="0">
                            <a:solidFill>
                              <a:prstClr val="white"/>
                            </a:solidFill>
                            <a:latin typeface="Cambria Math" panose="02040503050406030204" pitchFamily="18" charset="0"/>
                            <a:cs typeface="Arial" panose="020B0604020202020204" pitchFamily="34" charset="0"/>
                          </a:rPr>
                          <m:t>𝟒</m:t>
                        </m:r>
                      </m:den>
                    </m:f>
                  </m:oMath>
                </a14:m>
                <a:endParaRPr lang="en-US" sz="2800" b="1" dirty="0">
                  <a:solidFill>
                    <a:prstClr val="white"/>
                  </a:solidFill>
                  <a:latin typeface="Arial" panose="020B0604020202020204" pitchFamily="34" charset="0"/>
                  <a:cs typeface="Arial" panose="020B0604020202020204" pitchFamily="34" charset="0"/>
                </a:endParaRPr>
              </a:p>
            </p:txBody>
          </p:sp>
        </mc:Choice>
        <mc:Fallback xmlns="">
          <p:sp>
            <p:nvSpPr>
              <p:cNvPr id="45" name="Đáp án D">
                <a:extLst>
                  <a:ext uri="{FF2B5EF4-FFF2-40B4-BE49-F238E27FC236}">
                    <a16:creationId xmlns:a16="http://schemas.microsoft.com/office/drawing/2014/main" id="{103BF668-59AA-401D-818B-4C062F6D5B11}"/>
                  </a:ext>
                </a:extLst>
              </p:cNvPr>
              <p:cNvSpPr>
                <a:spLocks noRot="1" noChangeAspect="1" noMove="1" noResize="1" noEditPoints="1" noAdjustHandles="1" noChangeArrowheads="1" noChangeShapeType="1" noTextEdit="1"/>
              </p:cNvSpPr>
              <p:nvPr/>
            </p:nvSpPr>
            <p:spPr>
              <a:xfrm>
                <a:off x="6295413" y="5684590"/>
                <a:ext cx="3452883" cy="737464"/>
              </a:xfrm>
              <a:prstGeom prst="roundRect">
                <a:avLst>
                  <a:gd name="adj" fmla="val 24115"/>
                </a:avLst>
              </a:prstGeom>
              <a:blipFill>
                <a:blip r:embed="rId7"/>
                <a:stretch>
                  <a:fillRect b="-9016"/>
                </a:stretch>
              </a:blipFill>
              <a:ln>
                <a:solidFill>
                  <a:schemeClr val="bg1"/>
                </a:solidFill>
              </a:ln>
            </p:spPr>
            <p:txBody>
              <a:bodyPr/>
              <a:lstStyle/>
              <a:p>
                <a:r>
                  <a:rPr lang="en-US">
                    <a:noFill/>
                  </a:rPr>
                  <a:t> </a:t>
                </a:r>
              </a:p>
            </p:txBody>
          </p:sp>
        </mc:Fallback>
      </mc:AlternateContent>
      <p:grpSp>
        <p:nvGrpSpPr>
          <p:cNvPr id="52" name="Group 51">
            <a:extLst>
              <a:ext uri="{FF2B5EF4-FFF2-40B4-BE49-F238E27FC236}">
                <a16:creationId xmlns:a16="http://schemas.microsoft.com/office/drawing/2014/main" id="{1EBA663B-F8CA-4203-9E5D-434C0B2E3C95}"/>
              </a:ext>
            </a:extLst>
          </p:cNvPr>
          <p:cNvGrpSpPr/>
          <p:nvPr/>
        </p:nvGrpSpPr>
        <p:grpSpPr>
          <a:xfrm>
            <a:off x="1871983" y="421643"/>
            <a:ext cx="8454652" cy="1456205"/>
            <a:chOff x="1871981" y="421635"/>
            <a:chExt cx="8454652" cy="1456205"/>
          </a:xfrm>
        </p:grpSpPr>
        <p:grpSp>
          <p:nvGrpSpPr>
            <p:cNvPr id="6" name="Group 5">
              <a:extLst>
                <a:ext uri="{FF2B5EF4-FFF2-40B4-BE49-F238E27FC236}">
                  <a16:creationId xmlns:a16="http://schemas.microsoft.com/office/drawing/2014/main" id="{C28C0A49-FAEF-4900-8E2A-C8BDCC7ED91D}"/>
                </a:ext>
              </a:extLst>
            </p:cNvPr>
            <p:cNvGrpSpPr/>
            <p:nvPr/>
          </p:nvGrpSpPr>
          <p:grpSpPr>
            <a:xfrm>
              <a:off x="1871981" y="421635"/>
              <a:ext cx="8454652" cy="1456205"/>
              <a:chOff x="2677206" y="1838325"/>
              <a:chExt cx="7124700" cy="1227138"/>
            </a:xfrm>
          </p:grpSpPr>
          <p:sp>
            <p:nvSpPr>
              <p:cNvPr id="7" name="Freeform 1125">
                <a:extLst>
                  <a:ext uri="{FF2B5EF4-FFF2-40B4-BE49-F238E27FC236}">
                    <a16:creationId xmlns:a16="http://schemas.microsoft.com/office/drawing/2014/main" id="{60B3ADAC-B763-4C54-A7F9-42095D47D217}"/>
                  </a:ext>
                </a:extLst>
              </p:cNvPr>
              <p:cNvSpPr>
                <a:spLocks/>
              </p:cNvSpPr>
              <p:nvPr/>
            </p:nvSpPr>
            <p:spPr bwMode="auto">
              <a:xfrm>
                <a:off x="3753531" y="1944688"/>
                <a:ext cx="5011738" cy="971550"/>
              </a:xfrm>
              <a:custGeom>
                <a:avLst/>
                <a:gdLst>
                  <a:gd name="T0" fmla="*/ 1221 w 10045"/>
                  <a:gd name="T1" fmla="*/ 1947 h 1947"/>
                  <a:gd name="T2" fmla="*/ 68 w 10045"/>
                  <a:gd name="T3" fmla="*/ 1201 h 1947"/>
                  <a:gd name="T4" fmla="*/ 784 w 10045"/>
                  <a:gd name="T5" fmla="*/ 273 h 1947"/>
                  <a:gd name="T6" fmla="*/ 871 w 10045"/>
                  <a:gd name="T7" fmla="*/ 237 h 1947"/>
                  <a:gd name="T8" fmla="*/ 2083 w 10045"/>
                  <a:gd name="T9" fmla="*/ 87 h 1947"/>
                  <a:gd name="T10" fmla="*/ 3561 w 10045"/>
                  <a:gd name="T11" fmla="*/ 14 h 1947"/>
                  <a:gd name="T12" fmla="*/ 4532 w 10045"/>
                  <a:gd name="T13" fmla="*/ 0 h 1947"/>
                  <a:gd name="T14" fmla="*/ 5049 w 10045"/>
                  <a:gd name="T15" fmla="*/ 4 h 1947"/>
                  <a:gd name="T16" fmla="*/ 6390 w 10045"/>
                  <a:gd name="T17" fmla="*/ 27 h 1947"/>
                  <a:gd name="T18" fmla="*/ 7740 w 10045"/>
                  <a:gd name="T19" fmla="*/ 81 h 1947"/>
                  <a:gd name="T20" fmla="*/ 9069 w 10045"/>
                  <a:gd name="T21" fmla="*/ 193 h 1947"/>
                  <a:gd name="T22" fmla="*/ 9711 w 10045"/>
                  <a:gd name="T23" fmla="*/ 266 h 1947"/>
                  <a:gd name="T24" fmla="*/ 9955 w 10045"/>
                  <a:gd name="T25" fmla="*/ 598 h 1947"/>
                  <a:gd name="T26" fmla="*/ 9524 w 10045"/>
                  <a:gd name="T27" fmla="*/ 1652 h 1947"/>
                  <a:gd name="T28" fmla="*/ 9152 w 10045"/>
                  <a:gd name="T29" fmla="*/ 1846 h 1947"/>
                  <a:gd name="T30" fmla="*/ 8943 w 10045"/>
                  <a:gd name="T31" fmla="*/ 1822 h 1947"/>
                  <a:gd name="T32" fmla="*/ 8185 w 10045"/>
                  <a:gd name="T33" fmla="*/ 1745 h 1947"/>
                  <a:gd name="T34" fmla="*/ 7753 w 10045"/>
                  <a:gd name="T35" fmla="*/ 1709 h 1947"/>
                  <a:gd name="T36" fmla="*/ 6291 w 10045"/>
                  <a:gd name="T37" fmla="*/ 1635 h 1947"/>
                  <a:gd name="T38" fmla="*/ 5853 w 10045"/>
                  <a:gd name="T39" fmla="*/ 1632 h 1947"/>
                  <a:gd name="T40" fmla="*/ 4790 w 10045"/>
                  <a:gd name="T41" fmla="*/ 1651 h 1947"/>
                  <a:gd name="T42" fmla="*/ 3328 w 10045"/>
                  <a:gd name="T43" fmla="*/ 1725 h 1947"/>
                  <a:gd name="T44" fmla="*/ 1221 w 10045"/>
                  <a:gd name="T45" fmla="*/ 1947 h 1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045" h="1947">
                    <a:moveTo>
                      <a:pt x="1221" y="1947"/>
                    </a:moveTo>
                    <a:cubicBezTo>
                      <a:pt x="619" y="1828"/>
                      <a:pt x="143" y="1604"/>
                      <a:pt x="68" y="1201"/>
                    </a:cubicBezTo>
                    <a:cubicBezTo>
                      <a:pt x="0" y="838"/>
                      <a:pt x="255" y="499"/>
                      <a:pt x="784" y="273"/>
                    </a:cubicBezTo>
                    <a:cubicBezTo>
                      <a:pt x="812" y="261"/>
                      <a:pt x="842" y="249"/>
                      <a:pt x="871" y="237"/>
                    </a:cubicBezTo>
                    <a:cubicBezTo>
                      <a:pt x="1269" y="175"/>
                      <a:pt x="1673" y="122"/>
                      <a:pt x="2083" y="87"/>
                    </a:cubicBezTo>
                    <a:cubicBezTo>
                      <a:pt x="2572" y="46"/>
                      <a:pt x="3067" y="29"/>
                      <a:pt x="3561" y="14"/>
                    </a:cubicBezTo>
                    <a:cubicBezTo>
                      <a:pt x="3885" y="5"/>
                      <a:pt x="4208" y="0"/>
                      <a:pt x="4532" y="0"/>
                    </a:cubicBezTo>
                    <a:cubicBezTo>
                      <a:pt x="4704" y="0"/>
                      <a:pt x="4876" y="1"/>
                      <a:pt x="5049" y="4"/>
                    </a:cubicBezTo>
                    <a:cubicBezTo>
                      <a:pt x="5495" y="12"/>
                      <a:pt x="5942" y="26"/>
                      <a:pt x="6390" y="27"/>
                    </a:cubicBezTo>
                    <a:cubicBezTo>
                      <a:pt x="6841" y="28"/>
                      <a:pt x="7292" y="51"/>
                      <a:pt x="7740" y="81"/>
                    </a:cubicBezTo>
                    <a:cubicBezTo>
                      <a:pt x="8185" y="110"/>
                      <a:pt x="8629" y="146"/>
                      <a:pt x="9069" y="193"/>
                    </a:cubicBezTo>
                    <a:cubicBezTo>
                      <a:pt x="9282" y="216"/>
                      <a:pt x="9497" y="239"/>
                      <a:pt x="9711" y="266"/>
                    </a:cubicBezTo>
                    <a:cubicBezTo>
                      <a:pt x="9845" y="361"/>
                      <a:pt x="9925" y="478"/>
                      <a:pt x="9955" y="598"/>
                    </a:cubicBezTo>
                    <a:cubicBezTo>
                      <a:pt x="10045" y="960"/>
                      <a:pt x="9963" y="1358"/>
                      <a:pt x="9524" y="1652"/>
                    </a:cubicBezTo>
                    <a:cubicBezTo>
                      <a:pt x="9415" y="1725"/>
                      <a:pt x="9289" y="1789"/>
                      <a:pt x="9152" y="1846"/>
                    </a:cubicBezTo>
                    <a:cubicBezTo>
                      <a:pt x="9083" y="1838"/>
                      <a:pt x="9013" y="1830"/>
                      <a:pt x="8943" y="1822"/>
                    </a:cubicBezTo>
                    <a:cubicBezTo>
                      <a:pt x="8692" y="1792"/>
                      <a:pt x="8439" y="1767"/>
                      <a:pt x="8185" y="1745"/>
                    </a:cubicBezTo>
                    <a:cubicBezTo>
                      <a:pt x="8042" y="1732"/>
                      <a:pt x="7897" y="1720"/>
                      <a:pt x="7753" y="1709"/>
                    </a:cubicBezTo>
                    <a:cubicBezTo>
                      <a:pt x="7267" y="1671"/>
                      <a:pt x="6781" y="1644"/>
                      <a:pt x="6291" y="1635"/>
                    </a:cubicBezTo>
                    <a:cubicBezTo>
                      <a:pt x="6145" y="1633"/>
                      <a:pt x="5999" y="1632"/>
                      <a:pt x="5853" y="1632"/>
                    </a:cubicBezTo>
                    <a:cubicBezTo>
                      <a:pt x="5498" y="1632"/>
                      <a:pt x="5144" y="1639"/>
                      <a:pt x="4790" y="1651"/>
                    </a:cubicBezTo>
                    <a:cubicBezTo>
                      <a:pt x="4302" y="1667"/>
                      <a:pt x="3812" y="1689"/>
                      <a:pt x="3328" y="1725"/>
                    </a:cubicBezTo>
                    <a:cubicBezTo>
                      <a:pt x="2594" y="1779"/>
                      <a:pt x="1929" y="1848"/>
                      <a:pt x="1221" y="1947"/>
                    </a:cubicBezTo>
                  </a:path>
                </a:pathLst>
              </a:custGeom>
              <a:solidFill>
                <a:srgbClr val="D9A0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 name="Freeform 1126">
                <a:extLst>
                  <a:ext uri="{FF2B5EF4-FFF2-40B4-BE49-F238E27FC236}">
                    <a16:creationId xmlns:a16="http://schemas.microsoft.com/office/drawing/2014/main" id="{82C3780D-1084-4CEE-B136-5FFC6837BFAB}"/>
                  </a:ext>
                </a:extLst>
              </p:cNvPr>
              <p:cNvSpPr>
                <a:spLocks/>
              </p:cNvSpPr>
              <p:nvPr/>
            </p:nvSpPr>
            <p:spPr bwMode="auto">
              <a:xfrm>
                <a:off x="3882119" y="2925763"/>
                <a:ext cx="533400" cy="87313"/>
              </a:xfrm>
              <a:custGeom>
                <a:avLst/>
                <a:gdLst>
                  <a:gd name="T0" fmla="*/ 0 w 1069"/>
                  <a:gd name="T1" fmla="*/ 173 h 173"/>
                  <a:gd name="T2" fmla="*/ 1068 w 1069"/>
                  <a:gd name="T3" fmla="*/ 0 h 173"/>
                  <a:gd name="T4" fmla="*/ 1069 w 1069"/>
                  <a:gd name="T5" fmla="*/ 0 h 173"/>
                  <a:gd name="T6" fmla="*/ 0 w 1069"/>
                  <a:gd name="T7" fmla="*/ 173 h 173"/>
                  <a:gd name="T8" fmla="*/ 0 w 1069"/>
                  <a:gd name="T9" fmla="*/ 173 h 173"/>
                </a:gdLst>
                <a:ahLst/>
                <a:cxnLst>
                  <a:cxn ang="0">
                    <a:pos x="T0" y="T1"/>
                  </a:cxn>
                  <a:cxn ang="0">
                    <a:pos x="T2" y="T3"/>
                  </a:cxn>
                  <a:cxn ang="0">
                    <a:pos x="T4" y="T5"/>
                  </a:cxn>
                  <a:cxn ang="0">
                    <a:pos x="T6" y="T7"/>
                  </a:cxn>
                  <a:cxn ang="0">
                    <a:pos x="T8" y="T9"/>
                  </a:cxn>
                </a:cxnLst>
                <a:rect l="0" t="0" r="r" b="b"/>
                <a:pathLst>
                  <a:path w="1069" h="173">
                    <a:moveTo>
                      <a:pt x="0" y="173"/>
                    </a:moveTo>
                    <a:cubicBezTo>
                      <a:pt x="412" y="101"/>
                      <a:pt x="766" y="45"/>
                      <a:pt x="1068" y="0"/>
                    </a:cubicBezTo>
                    <a:cubicBezTo>
                      <a:pt x="1068" y="0"/>
                      <a:pt x="1069" y="0"/>
                      <a:pt x="1069" y="0"/>
                    </a:cubicBezTo>
                    <a:cubicBezTo>
                      <a:pt x="767" y="45"/>
                      <a:pt x="413" y="101"/>
                      <a:pt x="0" y="173"/>
                    </a:cubicBezTo>
                    <a:lnTo>
                      <a:pt x="0" y="173"/>
                    </a:lnTo>
                    <a:close/>
                  </a:path>
                </a:pathLst>
              </a:custGeom>
              <a:solidFill>
                <a:srgbClr val="6F8F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 name="Freeform 1127">
                <a:extLst>
                  <a:ext uri="{FF2B5EF4-FFF2-40B4-BE49-F238E27FC236}">
                    <a16:creationId xmlns:a16="http://schemas.microsoft.com/office/drawing/2014/main" id="{8714A6DE-43B3-4CED-98D3-207B7CEB5604}"/>
                  </a:ext>
                </a:extLst>
              </p:cNvPr>
              <p:cNvSpPr>
                <a:spLocks/>
              </p:cNvSpPr>
              <p:nvPr/>
            </p:nvSpPr>
            <p:spPr bwMode="auto">
              <a:xfrm>
                <a:off x="3486831" y="2063750"/>
                <a:ext cx="876300" cy="955675"/>
              </a:xfrm>
              <a:custGeom>
                <a:avLst/>
                <a:gdLst>
                  <a:gd name="T0" fmla="*/ 443 w 1756"/>
                  <a:gd name="T1" fmla="*/ 1917 h 1917"/>
                  <a:gd name="T2" fmla="*/ 321 w 1756"/>
                  <a:gd name="T3" fmla="*/ 1750 h 1917"/>
                  <a:gd name="T4" fmla="*/ 471 w 1756"/>
                  <a:gd name="T5" fmla="*/ 1417 h 1917"/>
                  <a:gd name="T6" fmla="*/ 297 w 1756"/>
                  <a:gd name="T7" fmla="*/ 965 h 1917"/>
                  <a:gd name="T8" fmla="*/ 0 w 1756"/>
                  <a:gd name="T9" fmla="*/ 241 h 1917"/>
                  <a:gd name="T10" fmla="*/ 518 w 1756"/>
                  <a:gd name="T11" fmla="*/ 144 h 1917"/>
                  <a:gd name="T12" fmla="*/ 1195 w 1756"/>
                  <a:gd name="T13" fmla="*/ 34 h 1917"/>
                  <a:gd name="T14" fmla="*/ 1406 w 1756"/>
                  <a:gd name="T15" fmla="*/ 0 h 1917"/>
                  <a:gd name="T16" fmla="*/ 1319 w 1756"/>
                  <a:gd name="T17" fmla="*/ 36 h 1917"/>
                  <a:gd name="T18" fmla="*/ 603 w 1756"/>
                  <a:gd name="T19" fmla="*/ 964 h 1917"/>
                  <a:gd name="T20" fmla="*/ 1756 w 1756"/>
                  <a:gd name="T21" fmla="*/ 1710 h 1917"/>
                  <a:gd name="T22" fmla="*/ 1626 w 1756"/>
                  <a:gd name="T23" fmla="*/ 1728 h 1917"/>
                  <a:gd name="T24" fmla="*/ 660 w 1756"/>
                  <a:gd name="T25" fmla="*/ 1891 h 1917"/>
                  <a:gd name="T26" fmla="*/ 490 w 1756"/>
                  <a:gd name="T27" fmla="*/ 1916 h 1917"/>
                  <a:gd name="T28" fmla="*/ 449 w 1756"/>
                  <a:gd name="T29" fmla="*/ 1917 h 1917"/>
                  <a:gd name="T30" fmla="*/ 443 w 1756"/>
                  <a:gd name="T31" fmla="*/ 1917 h 1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56" h="1917">
                    <a:moveTo>
                      <a:pt x="443" y="1917"/>
                    </a:moveTo>
                    <a:cubicBezTo>
                      <a:pt x="294" y="1917"/>
                      <a:pt x="206" y="1806"/>
                      <a:pt x="321" y="1750"/>
                    </a:cubicBezTo>
                    <a:cubicBezTo>
                      <a:pt x="505" y="1662"/>
                      <a:pt x="497" y="1542"/>
                      <a:pt x="471" y="1417"/>
                    </a:cubicBezTo>
                    <a:cubicBezTo>
                      <a:pt x="438" y="1264"/>
                      <a:pt x="366" y="1114"/>
                      <a:pt x="297" y="965"/>
                    </a:cubicBezTo>
                    <a:cubicBezTo>
                      <a:pt x="186" y="725"/>
                      <a:pt x="97" y="483"/>
                      <a:pt x="0" y="241"/>
                    </a:cubicBezTo>
                    <a:cubicBezTo>
                      <a:pt x="163" y="196"/>
                      <a:pt x="342" y="169"/>
                      <a:pt x="518" y="144"/>
                    </a:cubicBezTo>
                    <a:cubicBezTo>
                      <a:pt x="746" y="112"/>
                      <a:pt x="969" y="71"/>
                      <a:pt x="1195" y="34"/>
                    </a:cubicBezTo>
                    <a:cubicBezTo>
                      <a:pt x="1265" y="22"/>
                      <a:pt x="1335" y="11"/>
                      <a:pt x="1406" y="0"/>
                    </a:cubicBezTo>
                    <a:cubicBezTo>
                      <a:pt x="1377" y="12"/>
                      <a:pt x="1347" y="24"/>
                      <a:pt x="1319" y="36"/>
                    </a:cubicBezTo>
                    <a:cubicBezTo>
                      <a:pt x="790" y="262"/>
                      <a:pt x="535" y="601"/>
                      <a:pt x="603" y="964"/>
                    </a:cubicBezTo>
                    <a:cubicBezTo>
                      <a:pt x="678" y="1367"/>
                      <a:pt x="1154" y="1591"/>
                      <a:pt x="1756" y="1710"/>
                    </a:cubicBezTo>
                    <a:cubicBezTo>
                      <a:pt x="1713" y="1716"/>
                      <a:pt x="1669" y="1722"/>
                      <a:pt x="1626" y="1728"/>
                    </a:cubicBezTo>
                    <a:cubicBezTo>
                      <a:pt x="1323" y="1772"/>
                      <a:pt x="961" y="1847"/>
                      <a:pt x="660" y="1891"/>
                    </a:cubicBezTo>
                    <a:cubicBezTo>
                      <a:pt x="603" y="1899"/>
                      <a:pt x="547" y="1908"/>
                      <a:pt x="490" y="1916"/>
                    </a:cubicBezTo>
                    <a:cubicBezTo>
                      <a:pt x="477" y="1917"/>
                      <a:pt x="463" y="1917"/>
                      <a:pt x="449" y="1917"/>
                    </a:cubicBezTo>
                    <a:cubicBezTo>
                      <a:pt x="447" y="1917"/>
                      <a:pt x="445" y="1917"/>
                      <a:pt x="443" y="1917"/>
                    </a:cubicBezTo>
                  </a:path>
                </a:pathLst>
              </a:custGeom>
              <a:solidFill>
                <a:srgbClr val="CC87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Freeform 1130">
                <a:extLst>
                  <a:ext uri="{FF2B5EF4-FFF2-40B4-BE49-F238E27FC236}">
                    <a16:creationId xmlns:a16="http://schemas.microsoft.com/office/drawing/2014/main" id="{D0BBABF8-D0DA-4660-9EC2-35758E7BE879}"/>
                  </a:ext>
                </a:extLst>
              </p:cNvPr>
              <p:cNvSpPr>
                <a:spLocks/>
              </p:cNvSpPr>
              <p:nvPr/>
            </p:nvSpPr>
            <p:spPr bwMode="auto">
              <a:xfrm>
                <a:off x="3143931" y="2184400"/>
                <a:ext cx="595313" cy="865188"/>
              </a:xfrm>
              <a:custGeom>
                <a:avLst/>
                <a:gdLst>
                  <a:gd name="T0" fmla="*/ 519 w 1192"/>
                  <a:gd name="T1" fmla="*/ 1736 h 1736"/>
                  <a:gd name="T2" fmla="*/ 440 w 1192"/>
                  <a:gd name="T3" fmla="*/ 1735 h 1736"/>
                  <a:gd name="T4" fmla="*/ 350 w 1192"/>
                  <a:gd name="T5" fmla="*/ 1717 h 1736"/>
                  <a:gd name="T6" fmla="*/ 8 w 1192"/>
                  <a:gd name="T7" fmla="*/ 1498 h 1736"/>
                  <a:gd name="T8" fmla="*/ 90 w 1192"/>
                  <a:gd name="T9" fmla="*/ 1445 h 1736"/>
                  <a:gd name="T10" fmla="*/ 285 w 1192"/>
                  <a:gd name="T11" fmla="*/ 1488 h 1736"/>
                  <a:gd name="T12" fmla="*/ 587 w 1192"/>
                  <a:gd name="T13" fmla="*/ 1537 h 1736"/>
                  <a:gd name="T14" fmla="*/ 831 w 1192"/>
                  <a:gd name="T15" fmla="*/ 1495 h 1736"/>
                  <a:gd name="T16" fmla="*/ 1019 w 1192"/>
                  <a:gd name="T17" fmla="*/ 1205 h 1736"/>
                  <a:gd name="T18" fmla="*/ 842 w 1192"/>
                  <a:gd name="T19" fmla="*/ 682 h 1736"/>
                  <a:gd name="T20" fmla="*/ 629 w 1192"/>
                  <a:gd name="T21" fmla="*/ 136 h 1736"/>
                  <a:gd name="T22" fmla="*/ 594 w 1192"/>
                  <a:gd name="T23" fmla="*/ 29 h 1736"/>
                  <a:gd name="T24" fmla="*/ 595 w 1192"/>
                  <a:gd name="T25" fmla="*/ 29 h 1736"/>
                  <a:gd name="T26" fmla="*/ 687 w 1192"/>
                  <a:gd name="T27" fmla="*/ 0 h 1736"/>
                  <a:gd name="T28" fmla="*/ 984 w 1192"/>
                  <a:gd name="T29" fmla="*/ 724 h 1736"/>
                  <a:gd name="T30" fmla="*/ 1158 w 1192"/>
                  <a:gd name="T31" fmla="*/ 1176 h 1736"/>
                  <a:gd name="T32" fmla="*/ 1008 w 1192"/>
                  <a:gd name="T33" fmla="*/ 1509 h 1736"/>
                  <a:gd name="T34" fmla="*/ 1130 w 1192"/>
                  <a:gd name="T35" fmla="*/ 1676 h 1736"/>
                  <a:gd name="T36" fmla="*/ 1136 w 1192"/>
                  <a:gd name="T37" fmla="*/ 1676 h 1736"/>
                  <a:gd name="T38" fmla="*/ 1177 w 1192"/>
                  <a:gd name="T39" fmla="*/ 1675 h 1736"/>
                  <a:gd name="T40" fmla="*/ 918 w 1192"/>
                  <a:gd name="T41" fmla="*/ 1711 h 1736"/>
                  <a:gd name="T42" fmla="*/ 519 w 1192"/>
                  <a:gd name="T43" fmla="*/ 1736 h 17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92" h="1736">
                    <a:moveTo>
                      <a:pt x="519" y="1736"/>
                    </a:moveTo>
                    <a:cubicBezTo>
                      <a:pt x="492" y="1736"/>
                      <a:pt x="466" y="1736"/>
                      <a:pt x="440" y="1735"/>
                    </a:cubicBezTo>
                    <a:cubicBezTo>
                      <a:pt x="409" y="1730"/>
                      <a:pt x="379" y="1724"/>
                      <a:pt x="350" y="1717"/>
                    </a:cubicBezTo>
                    <a:cubicBezTo>
                      <a:pt x="182" y="1676"/>
                      <a:pt x="0" y="1609"/>
                      <a:pt x="8" y="1498"/>
                    </a:cubicBezTo>
                    <a:cubicBezTo>
                      <a:pt x="11" y="1458"/>
                      <a:pt x="45" y="1445"/>
                      <a:pt x="90" y="1445"/>
                    </a:cubicBezTo>
                    <a:cubicBezTo>
                      <a:pt x="154" y="1445"/>
                      <a:pt x="239" y="1472"/>
                      <a:pt x="285" y="1488"/>
                    </a:cubicBezTo>
                    <a:cubicBezTo>
                      <a:pt x="376" y="1519"/>
                      <a:pt x="483" y="1537"/>
                      <a:pt x="587" y="1537"/>
                    </a:cubicBezTo>
                    <a:cubicBezTo>
                      <a:pt x="676" y="1537"/>
                      <a:pt x="761" y="1524"/>
                      <a:pt x="831" y="1495"/>
                    </a:cubicBezTo>
                    <a:cubicBezTo>
                      <a:pt x="1012" y="1438"/>
                      <a:pt x="1029" y="1309"/>
                      <a:pt x="1019" y="1205"/>
                    </a:cubicBezTo>
                    <a:cubicBezTo>
                      <a:pt x="1002" y="1029"/>
                      <a:pt x="918" y="853"/>
                      <a:pt x="842" y="682"/>
                    </a:cubicBezTo>
                    <a:cubicBezTo>
                      <a:pt x="761" y="501"/>
                      <a:pt x="691" y="320"/>
                      <a:pt x="629" y="136"/>
                    </a:cubicBezTo>
                    <a:cubicBezTo>
                      <a:pt x="617" y="101"/>
                      <a:pt x="605" y="65"/>
                      <a:pt x="594" y="29"/>
                    </a:cubicBezTo>
                    <a:lnTo>
                      <a:pt x="595" y="29"/>
                    </a:lnTo>
                    <a:cubicBezTo>
                      <a:pt x="625" y="19"/>
                      <a:pt x="656" y="9"/>
                      <a:pt x="687" y="0"/>
                    </a:cubicBezTo>
                    <a:cubicBezTo>
                      <a:pt x="784" y="242"/>
                      <a:pt x="873" y="484"/>
                      <a:pt x="984" y="724"/>
                    </a:cubicBezTo>
                    <a:cubicBezTo>
                      <a:pt x="1053" y="873"/>
                      <a:pt x="1125" y="1023"/>
                      <a:pt x="1158" y="1176"/>
                    </a:cubicBezTo>
                    <a:cubicBezTo>
                      <a:pt x="1184" y="1301"/>
                      <a:pt x="1192" y="1421"/>
                      <a:pt x="1008" y="1509"/>
                    </a:cubicBezTo>
                    <a:cubicBezTo>
                      <a:pt x="893" y="1565"/>
                      <a:pt x="981" y="1676"/>
                      <a:pt x="1130" y="1676"/>
                    </a:cubicBezTo>
                    <a:cubicBezTo>
                      <a:pt x="1132" y="1676"/>
                      <a:pt x="1134" y="1676"/>
                      <a:pt x="1136" y="1676"/>
                    </a:cubicBezTo>
                    <a:cubicBezTo>
                      <a:pt x="1150" y="1676"/>
                      <a:pt x="1164" y="1676"/>
                      <a:pt x="1177" y="1675"/>
                    </a:cubicBezTo>
                    <a:cubicBezTo>
                      <a:pt x="1091" y="1689"/>
                      <a:pt x="1005" y="1701"/>
                      <a:pt x="918" y="1711"/>
                    </a:cubicBezTo>
                    <a:cubicBezTo>
                      <a:pt x="786" y="1727"/>
                      <a:pt x="652" y="1736"/>
                      <a:pt x="519" y="1736"/>
                    </a:cubicBezTo>
                  </a:path>
                </a:pathLst>
              </a:custGeom>
              <a:solidFill>
                <a:srgbClr val="C172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Freeform 1131">
                <a:extLst>
                  <a:ext uri="{FF2B5EF4-FFF2-40B4-BE49-F238E27FC236}">
                    <a16:creationId xmlns:a16="http://schemas.microsoft.com/office/drawing/2014/main" id="{8F068CD7-F019-467D-91AD-CCF1E2DF1870}"/>
                  </a:ext>
                </a:extLst>
              </p:cNvPr>
              <p:cNvSpPr>
                <a:spLocks/>
              </p:cNvSpPr>
              <p:nvPr/>
            </p:nvSpPr>
            <p:spPr bwMode="auto">
              <a:xfrm>
                <a:off x="2978831" y="2832100"/>
                <a:ext cx="33338" cy="85725"/>
              </a:xfrm>
              <a:custGeom>
                <a:avLst/>
                <a:gdLst>
                  <a:gd name="T0" fmla="*/ 67 w 67"/>
                  <a:gd name="T1" fmla="*/ 170 h 170"/>
                  <a:gd name="T2" fmla="*/ 0 w 67"/>
                  <a:gd name="T3" fmla="*/ 0 h 170"/>
                  <a:gd name="T4" fmla="*/ 0 w 67"/>
                  <a:gd name="T5" fmla="*/ 0 h 170"/>
                  <a:gd name="T6" fmla="*/ 67 w 67"/>
                  <a:gd name="T7" fmla="*/ 170 h 170"/>
                </a:gdLst>
                <a:ahLst/>
                <a:cxnLst>
                  <a:cxn ang="0">
                    <a:pos x="T0" y="T1"/>
                  </a:cxn>
                  <a:cxn ang="0">
                    <a:pos x="T2" y="T3"/>
                  </a:cxn>
                  <a:cxn ang="0">
                    <a:pos x="T4" y="T5"/>
                  </a:cxn>
                  <a:cxn ang="0">
                    <a:pos x="T6" y="T7"/>
                  </a:cxn>
                </a:cxnLst>
                <a:rect l="0" t="0" r="r" b="b"/>
                <a:pathLst>
                  <a:path w="67" h="170">
                    <a:moveTo>
                      <a:pt x="67" y="170"/>
                    </a:moveTo>
                    <a:cubicBezTo>
                      <a:pt x="47" y="113"/>
                      <a:pt x="24" y="56"/>
                      <a:pt x="0" y="0"/>
                    </a:cubicBezTo>
                    <a:cubicBezTo>
                      <a:pt x="0" y="0"/>
                      <a:pt x="0" y="0"/>
                      <a:pt x="0" y="0"/>
                    </a:cubicBezTo>
                    <a:cubicBezTo>
                      <a:pt x="25" y="56"/>
                      <a:pt x="47" y="113"/>
                      <a:pt x="67" y="170"/>
                    </a:cubicBezTo>
                    <a:close/>
                  </a:path>
                </a:pathLst>
              </a:custGeom>
              <a:solidFill>
                <a:srgbClr val="B09D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1132">
                <a:extLst>
                  <a:ext uri="{FF2B5EF4-FFF2-40B4-BE49-F238E27FC236}">
                    <a16:creationId xmlns:a16="http://schemas.microsoft.com/office/drawing/2014/main" id="{E18223DF-E110-46D8-A646-D1CB1F447A23}"/>
                  </a:ext>
                </a:extLst>
              </p:cNvPr>
              <p:cNvSpPr>
                <a:spLocks noEditPoints="1"/>
              </p:cNvSpPr>
              <p:nvPr/>
            </p:nvSpPr>
            <p:spPr bwMode="auto">
              <a:xfrm>
                <a:off x="3058206" y="2771775"/>
                <a:ext cx="574675" cy="277813"/>
              </a:xfrm>
              <a:custGeom>
                <a:avLst/>
                <a:gdLst>
                  <a:gd name="T0" fmla="*/ 614 w 1152"/>
                  <a:gd name="T1" fmla="*/ 557 h 557"/>
                  <a:gd name="T2" fmla="*/ 388 w 1152"/>
                  <a:gd name="T3" fmla="*/ 539 h 557"/>
                  <a:gd name="T4" fmla="*/ 53 w 1152"/>
                  <a:gd name="T5" fmla="*/ 423 h 557"/>
                  <a:gd name="T6" fmla="*/ 48 w 1152"/>
                  <a:gd name="T7" fmla="*/ 256 h 557"/>
                  <a:gd name="T8" fmla="*/ 423 w 1152"/>
                  <a:gd name="T9" fmla="*/ 37 h 557"/>
                  <a:gd name="T10" fmla="*/ 753 w 1152"/>
                  <a:gd name="T11" fmla="*/ 344 h 557"/>
                  <a:gd name="T12" fmla="*/ 754 w 1152"/>
                  <a:gd name="T13" fmla="*/ 344 h 557"/>
                  <a:gd name="T14" fmla="*/ 762 w 1152"/>
                  <a:gd name="T15" fmla="*/ 339 h 557"/>
                  <a:gd name="T16" fmla="*/ 833 w 1152"/>
                  <a:gd name="T17" fmla="*/ 345 h 557"/>
                  <a:gd name="T18" fmla="*/ 970 w 1152"/>
                  <a:gd name="T19" fmla="*/ 325 h 557"/>
                  <a:gd name="T20" fmla="*/ 974 w 1152"/>
                  <a:gd name="T21" fmla="*/ 325 h 557"/>
                  <a:gd name="T22" fmla="*/ 981 w 1152"/>
                  <a:gd name="T23" fmla="*/ 324 h 557"/>
                  <a:gd name="T24" fmla="*/ 1005 w 1152"/>
                  <a:gd name="T25" fmla="*/ 317 h 557"/>
                  <a:gd name="T26" fmla="*/ 761 w 1152"/>
                  <a:gd name="T27" fmla="*/ 359 h 557"/>
                  <a:gd name="T28" fmla="*/ 459 w 1152"/>
                  <a:gd name="T29" fmla="*/ 310 h 557"/>
                  <a:gd name="T30" fmla="*/ 264 w 1152"/>
                  <a:gd name="T31" fmla="*/ 267 h 557"/>
                  <a:gd name="T32" fmla="*/ 182 w 1152"/>
                  <a:gd name="T33" fmla="*/ 320 h 557"/>
                  <a:gd name="T34" fmla="*/ 524 w 1152"/>
                  <a:gd name="T35" fmla="*/ 539 h 557"/>
                  <a:gd name="T36" fmla="*/ 614 w 1152"/>
                  <a:gd name="T37" fmla="*/ 557 h 557"/>
                  <a:gd name="T38" fmla="*/ 834 w 1152"/>
                  <a:gd name="T39" fmla="*/ 315 h 557"/>
                  <a:gd name="T40" fmla="*/ 685 w 1152"/>
                  <a:gd name="T41" fmla="*/ 288 h 557"/>
                  <a:gd name="T42" fmla="*/ 734 w 1152"/>
                  <a:gd name="T43" fmla="*/ 129 h 557"/>
                  <a:gd name="T44" fmla="*/ 780 w 1152"/>
                  <a:gd name="T45" fmla="*/ 132 h 557"/>
                  <a:gd name="T46" fmla="*/ 783 w 1152"/>
                  <a:gd name="T47" fmla="*/ 133 h 557"/>
                  <a:gd name="T48" fmla="*/ 785 w 1152"/>
                  <a:gd name="T49" fmla="*/ 132 h 557"/>
                  <a:gd name="T50" fmla="*/ 807 w 1152"/>
                  <a:gd name="T51" fmla="*/ 142 h 557"/>
                  <a:gd name="T52" fmla="*/ 809 w 1152"/>
                  <a:gd name="T53" fmla="*/ 142 h 557"/>
                  <a:gd name="T54" fmla="*/ 814 w 1152"/>
                  <a:gd name="T55" fmla="*/ 138 h 557"/>
                  <a:gd name="T56" fmla="*/ 696 w 1152"/>
                  <a:gd name="T57" fmla="*/ 0 h 557"/>
                  <a:gd name="T58" fmla="*/ 1061 w 1152"/>
                  <a:gd name="T59" fmla="*/ 231 h 557"/>
                  <a:gd name="T60" fmla="*/ 834 w 1152"/>
                  <a:gd name="T61" fmla="*/ 315 h 557"/>
                  <a:gd name="T62" fmla="*/ 570 w 1152"/>
                  <a:gd name="T63" fmla="*/ 234 h 557"/>
                  <a:gd name="T64" fmla="*/ 541 w 1152"/>
                  <a:gd name="T65" fmla="*/ 194 h 557"/>
                  <a:gd name="T66" fmla="*/ 450 w 1152"/>
                  <a:gd name="T67" fmla="*/ 30 h 557"/>
                  <a:gd name="T68" fmla="*/ 585 w 1152"/>
                  <a:gd name="T69" fmla="*/ 6 h 557"/>
                  <a:gd name="T70" fmla="*/ 652 w 1152"/>
                  <a:gd name="T71" fmla="*/ 1 h 557"/>
                  <a:gd name="T72" fmla="*/ 711 w 1152"/>
                  <a:gd name="T73" fmla="*/ 77 h 557"/>
                  <a:gd name="T74" fmla="*/ 758 w 1152"/>
                  <a:gd name="T75" fmla="*/ 117 h 557"/>
                  <a:gd name="T76" fmla="*/ 709 w 1152"/>
                  <a:gd name="T77" fmla="*/ 114 h 557"/>
                  <a:gd name="T78" fmla="*/ 570 w 1152"/>
                  <a:gd name="T79" fmla="*/ 234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52" h="557">
                    <a:moveTo>
                      <a:pt x="614" y="557"/>
                    </a:moveTo>
                    <a:cubicBezTo>
                      <a:pt x="538" y="555"/>
                      <a:pt x="463" y="549"/>
                      <a:pt x="388" y="539"/>
                    </a:cubicBezTo>
                    <a:cubicBezTo>
                      <a:pt x="256" y="522"/>
                      <a:pt x="122" y="490"/>
                      <a:pt x="53" y="423"/>
                    </a:cubicBezTo>
                    <a:cubicBezTo>
                      <a:pt x="0" y="372"/>
                      <a:pt x="13" y="309"/>
                      <a:pt x="48" y="256"/>
                    </a:cubicBezTo>
                    <a:cubicBezTo>
                      <a:pt x="110" y="162"/>
                      <a:pt x="255" y="82"/>
                      <a:pt x="423" y="37"/>
                    </a:cubicBezTo>
                    <a:cubicBezTo>
                      <a:pt x="465" y="147"/>
                      <a:pt x="513" y="317"/>
                      <a:pt x="753" y="344"/>
                    </a:cubicBezTo>
                    <a:cubicBezTo>
                      <a:pt x="753" y="344"/>
                      <a:pt x="754" y="344"/>
                      <a:pt x="754" y="344"/>
                    </a:cubicBezTo>
                    <a:cubicBezTo>
                      <a:pt x="759" y="344"/>
                      <a:pt x="762" y="342"/>
                      <a:pt x="762" y="339"/>
                    </a:cubicBezTo>
                    <a:cubicBezTo>
                      <a:pt x="786" y="343"/>
                      <a:pt x="810" y="345"/>
                      <a:pt x="833" y="345"/>
                    </a:cubicBezTo>
                    <a:cubicBezTo>
                      <a:pt x="882" y="345"/>
                      <a:pt x="928" y="337"/>
                      <a:pt x="970" y="325"/>
                    </a:cubicBezTo>
                    <a:cubicBezTo>
                      <a:pt x="971" y="325"/>
                      <a:pt x="972" y="325"/>
                      <a:pt x="974" y="325"/>
                    </a:cubicBezTo>
                    <a:cubicBezTo>
                      <a:pt x="976" y="325"/>
                      <a:pt x="978" y="325"/>
                      <a:pt x="981" y="324"/>
                    </a:cubicBezTo>
                    <a:cubicBezTo>
                      <a:pt x="989" y="322"/>
                      <a:pt x="997" y="320"/>
                      <a:pt x="1005" y="317"/>
                    </a:cubicBezTo>
                    <a:cubicBezTo>
                      <a:pt x="935" y="346"/>
                      <a:pt x="850" y="359"/>
                      <a:pt x="761" y="359"/>
                    </a:cubicBezTo>
                    <a:cubicBezTo>
                      <a:pt x="657" y="359"/>
                      <a:pt x="550" y="341"/>
                      <a:pt x="459" y="310"/>
                    </a:cubicBezTo>
                    <a:cubicBezTo>
                      <a:pt x="413" y="294"/>
                      <a:pt x="328" y="267"/>
                      <a:pt x="264" y="267"/>
                    </a:cubicBezTo>
                    <a:cubicBezTo>
                      <a:pt x="219" y="267"/>
                      <a:pt x="185" y="280"/>
                      <a:pt x="182" y="320"/>
                    </a:cubicBezTo>
                    <a:cubicBezTo>
                      <a:pt x="174" y="431"/>
                      <a:pt x="356" y="498"/>
                      <a:pt x="524" y="539"/>
                    </a:cubicBezTo>
                    <a:cubicBezTo>
                      <a:pt x="553" y="546"/>
                      <a:pt x="583" y="552"/>
                      <a:pt x="614" y="557"/>
                    </a:cubicBezTo>
                    <a:moveTo>
                      <a:pt x="834" y="315"/>
                    </a:moveTo>
                    <a:cubicBezTo>
                      <a:pt x="782" y="315"/>
                      <a:pt x="729" y="307"/>
                      <a:pt x="685" y="288"/>
                    </a:cubicBezTo>
                    <a:cubicBezTo>
                      <a:pt x="576" y="240"/>
                      <a:pt x="589" y="129"/>
                      <a:pt x="734" y="129"/>
                    </a:cubicBezTo>
                    <a:cubicBezTo>
                      <a:pt x="748" y="129"/>
                      <a:pt x="763" y="130"/>
                      <a:pt x="780" y="132"/>
                    </a:cubicBezTo>
                    <a:cubicBezTo>
                      <a:pt x="781" y="132"/>
                      <a:pt x="782" y="133"/>
                      <a:pt x="783" y="133"/>
                    </a:cubicBezTo>
                    <a:cubicBezTo>
                      <a:pt x="784" y="133"/>
                      <a:pt x="784" y="133"/>
                      <a:pt x="785" y="132"/>
                    </a:cubicBezTo>
                    <a:cubicBezTo>
                      <a:pt x="792" y="136"/>
                      <a:pt x="799" y="139"/>
                      <a:pt x="807" y="142"/>
                    </a:cubicBezTo>
                    <a:cubicBezTo>
                      <a:pt x="808" y="142"/>
                      <a:pt x="809" y="142"/>
                      <a:pt x="809" y="142"/>
                    </a:cubicBezTo>
                    <a:cubicBezTo>
                      <a:pt x="813" y="142"/>
                      <a:pt x="815" y="140"/>
                      <a:pt x="814" y="138"/>
                    </a:cubicBezTo>
                    <a:cubicBezTo>
                      <a:pt x="767" y="95"/>
                      <a:pt x="741" y="44"/>
                      <a:pt x="696" y="0"/>
                    </a:cubicBezTo>
                    <a:cubicBezTo>
                      <a:pt x="924" y="3"/>
                      <a:pt x="1152" y="93"/>
                      <a:pt x="1061" y="231"/>
                    </a:cubicBezTo>
                    <a:cubicBezTo>
                      <a:pt x="1026" y="285"/>
                      <a:pt x="931" y="315"/>
                      <a:pt x="834" y="315"/>
                    </a:cubicBezTo>
                    <a:moveTo>
                      <a:pt x="570" y="234"/>
                    </a:moveTo>
                    <a:cubicBezTo>
                      <a:pt x="559" y="221"/>
                      <a:pt x="550" y="207"/>
                      <a:pt x="541" y="194"/>
                    </a:cubicBezTo>
                    <a:cubicBezTo>
                      <a:pt x="506" y="140"/>
                      <a:pt x="488" y="84"/>
                      <a:pt x="450" y="30"/>
                    </a:cubicBezTo>
                    <a:cubicBezTo>
                      <a:pt x="494" y="20"/>
                      <a:pt x="539" y="12"/>
                      <a:pt x="585" y="6"/>
                    </a:cubicBezTo>
                    <a:cubicBezTo>
                      <a:pt x="607" y="3"/>
                      <a:pt x="630" y="2"/>
                      <a:pt x="652" y="1"/>
                    </a:cubicBezTo>
                    <a:cubicBezTo>
                      <a:pt x="664" y="27"/>
                      <a:pt x="691" y="53"/>
                      <a:pt x="711" y="77"/>
                    </a:cubicBezTo>
                    <a:cubicBezTo>
                      <a:pt x="724" y="91"/>
                      <a:pt x="739" y="105"/>
                      <a:pt x="758" y="117"/>
                    </a:cubicBezTo>
                    <a:cubicBezTo>
                      <a:pt x="740" y="115"/>
                      <a:pt x="724" y="114"/>
                      <a:pt x="709" y="114"/>
                    </a:cubicBezTo>
                    <a:cubicBezTo>
                      <a:pt x="596" y="114"/>
                      <a:pt x="548" y="176"/>
                      <a:pt x="570" y="234"/>
                    </a:cubicBezTo>
                    <a:close/>
                  </a:path>
                </a:pathLst>
              </a:custGeom>
              <a:solidFill>
                <a:srgbClr val="B661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1133">
                <a:extLst>
                  <a:ext uri="{FF2B5EF4-FFF2-40B4-BE49-F238E27FC236}">
                    <a16:creationId xmlns:a16="http://schemas.microsoft.com/office/drawing/2014/main" id="{6D8EC73E-CCC8-4AAE-97F6-D10A0B1B8FE2}"/>
                  </a:ext>
                </a:extLst>
              </p:cNvPr>
              <p:cNvSpPr>
                <a:spLocks/>
              </p:cNvSpPr>
              <p:nvPr/>
            </p:nvSpPr>
            <p:spPr bwMode="auto">
              <a:xfrm>
                <a:off x="8319181" y="2078038"/>
                <a:ext cx="750888" cy="900113"/>
              </a:xfrm>
              <a:custGeom>
                <a:avLst/>
                <a:gdLst>
                  <a:gd name="T0" fmla="*/ 1142 w 1505"/>
                  <a:gd name="T1" fmla="*/ 1803 h 1803"/>
                  <a:gd name="T2" fmla="*/ 975 w 1505"/>
                  <a:gd name="T3" fmla="*/ 1770 h 1803"/>
                  <a:gd name="T4" fmla="*/ 407 w 1505"/>
                  <a:gd name="T5" fmla="*/ 1641 h 1803"/>
                  <a:gd name="T6" fmla="*/ 0 w 1505"/>
                  <a:gd name="T7" fmla="*/ 1580 h 1803"/>
                  <a:gd name="T8" fmla="*/ 372 w 1505"/>
                  <a:gd name="T9" fmla="*/ 1386 h 1803"/>
                  <a:gd name="T10" fmla="*/ 803 w 1505"/>
                  <a:gd name="T11" fmla="*/ 332 h 1803"/>
                  <a:gd name="T12" fmla="*/ 559 w 1505"/>
                  <a:gd name="T13" fmla="*/ 0 h 1803"/>
                  <a:gd name="T14" fmla="*/ 1195 w 1505"/>
                  <a:gd name="T15" fmla="*/ 94 h 1803"/>
                  <a:gd name="T16" fmla="*/ 1125 w 1505"/>
                  <a:gd name="T17" fmla="*/ 326 h 1803"/>
                  <a:gd name="T18" fmla="*/ 933 w 1505"/>
                  <a:gd name="T19" fmla="*/ 858 h 1803"/>
                  <a:gd name="T20" fmla="*/ 813 w 1505"/>
                  <a:gd name="T21" fmla="*/ 1114 h 1803"/>
                  <a:gd name="T22" fmla="*/ 785 w 1505"/>
                  <a:gd name="T23" fmla="*/ 1180 h 1803"/>
                  <a:gd name="T24" fmla="*/ 783 w 1505"/>
                  <a:gd name="T25" fmla="*/ 1487 h 1803"/>
                  <a:gd name="T26" fmla="*/ 1126 w 1505"/>
                  <a:gd name="T27" fmla="*/ 1592 h 1803"/>
                  <a:gd name="T28" fmla="*/ 1392 w 1505"/>
                  <a:gd name="T29" fmla="*/ 1640 h 1803"/>
                  <a:gd name="T30" fmla="*/ 1394 w 1505"/>
                  <a:gd name="T31" fmla="*/ 1765 h 1803"/>
                  <a:gd name="T32" fmla="*/ 1142 w 1505"/>
                  <a:gd name="T33" fmla="*/ 1803 h 1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05" h="1803">
                    <a:moveTo>
                      <a:pt x="1142" y="1803"/>
                    </a:moveTo>
                    <a:cubicBezTo>
                      <a:pt x="1085" y="1793"/>
                      <a:pt x="1029" y="1782"/>
                      <a:pt x="975" y="1770"/>
                    </a:cubicBezTo>
                    <a:cubicBezTo>
                      <a:pt x="785" y="1729"/>
                      <a:pt x="601" y="1678"/>
                      <a:pt x="407" y="1641"/>
                    </a:cubicBezTo>
                    <a:cubicBezTo>
                      <a:pt x="275" y="1615"/>
                      <a:pt x="138" y="1597"/>
                      <a:pt x="0" y="1580"/>
                    </a:cubicBezTo>
                    <a:cubicBezTo>
                      <a:pt x="137" y="1523"/>
                      <a:pt x="263" y="1459"/>
                      <a:pt x="372" y="1386"/>
                    </a:cubicBezTo>
                    <a:cubicBezTo>
                      <a:pt x="811" y="1092"/>
                      <a:pt x="893" y="694"/>
                      <a:pt x="803" y="332"/>
                    </a:cubicBezTo>
                    <a:cubicBezTo>
                      <a:pt x="773" y="212"/>
                      <a:pt x="693" y="95"/>
                      <a:pt x="559" y="0"/>
                    </a:cubicBezTo>
                    <a:cubicBezTo>
                      <a:pt x="774" y="27"/>
                      <a:pt x="987" y="57"/>
                      <a:pt x="1195" y="94"/>
                    </a:cubicBezTo>
                    <a:cubicBezTo>
                      <a:pt x="1173" y="171"/>
                      <a:pt x="1149" y="249"/>
                      <a:pt x="1125" y="326"/>
                    </a:cubicBezTo>
                    <a:cubicBezTo>
                      <a:pt x="1071" y="505"/>
                      <a:pt x="1010" y="682"/>
                      <a:pt x="933" y="858"/>
                    </a:cubicBezTo>
                    <a:cubicBezTo>
                      <a:pt x="896" y="944"/>
                      <a:pt x="854" y="1029"/>
                      <a:pt x="813" y="1114"/>
                    </a:cubicBezTo>
                    <a:cubicBezTo>
                      <a:pt x="803" y="1136"/>
                      <a:pt x="793" y="1158"/>
                      <a:pt x="785" y="1180"/>
                    </a:cubicBezTo>
                    <a:cubicBezTo>
                      <a:pt x="727" y="1281"/>
                      <a:pt x="679" y="1398"/>
                      <a:pt x="783" y="1487"/>
                    </a:cubicBezTo>
                    <a:cubicBezTo>
                      <a:pt x="866" y="1559"/>
                      <a:pt x="982" y="1577"/>
                      <a:pt x="1126" y="1592"/>
                    </a:cubicBezTo>
                    <a:cubicBezTo>
                      <a:pt x="1218" y="1601"/>
                      <a:pt x="1315" y="1609"/>
                      <a:pt x="1392" y="1640"/>
                    </a:cubicBezTo>
                    <a:cubicBezTo>
                      <a:pt x="1478" y="1676"/>
                      <a:pt x="1505" y="1735"/>
                      <a:pt x="1394" y="1765"/>
                    </a:cubicBezTo>
                    <a:cubicBezTo>
                      <a:pt x="1317" y="1786"/>
                      <a:pt x="1230" y="1796"/>
                      <a:pt x="1142" y="1803"/>
                    </a:cubicBezTo>
                    <a:close/>
                  </a:path>
                </a:pathLst>
              </a:custGeom>
              <a:solidFill>
                <a:srgbClr val="CC87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 name="Freeform 1134">
                <a:extLst>
                  <a:ext uri="{FF2B5EF4-FFF2-40B4-BE49-F238E27FC236}">
                    <a16:creationId xmlns:a16="http://schemas.microsoft.com/office/drawing/2014/main" id="{C857A7F2-6E48-4534-AD6B-774DC79370DC}"/>
                  </a:ext>
                </a:extLst>
              </p:cNvPr>
              <p:cNvSpPr>
                <a:spLocks/>
              </p:cNvSpPr>
              <p:nvPr/>
            </p:nvSpPr>
            <p:spPr bwMode="auto">
              <a:xfrm>
                <a:off x="8292194" y="2876550"/>
                <a:ext cx="303213" cy="50800"/>
              </a:xfrm>
              <a:custGeom>
                <a:avLst/>
                <a:gdLst>
                  <a:gd name="T0" fmla="*/ 608 w 608"/>
                  <a:gd name="T1" fmla="*/ 102 h 102"/>
                  <a:gd name="T2" fmla="*/ 0 w 608"/>
                  <a:gd name="T3" fmla="*/ 0 h 102"/>
                  <a:gd name="T4" fmla="*/ 0 w 608"/>
                  <a:gd name="T5" fmla="*/ 0 h 102"/>
                  <a:gd name="T6" fmla="*/ 608 w 608"/>
                  <a:gd name="T7" fmla="*/ 102 h 102"/>
                </a:gdLst>
                <a:ahLst/>
                <a:cxnLst>
                  <a:cxn ang="0">
                    <a:pos x="T0" y="T1"/>
                  </a:cxn>
                  <a:cxn ang="0">
                    <a:pos x="T2" y="T3"/>
                  </a:cxn>
                  <a:cxn ang="0">
                    <a:pos x="T4" y="T5"/>
                  </a:cxn>
                  <a:cxn ang="0">
                    <a:pos x="T6" y="T7"/>
                  </a:cxn>
                </a:cxnLst>
                <a:rect l="0" t="0" r="r" b="b"/>
                <a:pathLst>
                  <a:path w="608" h="102">
                    <a:moveTo>
                      <a:pt x="608" y="102"/>
                    </a:moveTo>
                    <a:cubicBezTo>
                      <a:pt x="409" y="56"/>
                      <a:pt x="206" y="25"/>
                      <a:pt x="0" y="0"/>
                    </a:cubicBezTo>
                    <a:cubicBezTo>
                      <a:pt x="0" y="0"/>
                      <a:pt x="0" y="0"/>
                      <a:pt x="0" y="0"/>
                    </a:cubicBezTo>
                    <a:cubicBezTo>
                      <a:pt x="206" y="25"/>
                      <a:pt x="409" y="56"/>
                      <a:pt x="608" y="102"/>
                    </a:cubicBezTo>
                    <a:close/>
                  </a:path>
                </a:pathLst>
              </a:custGeom>
              <a:solidFill>
                <a:srgbClr val="6F8F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 name="Freeform 1135">
                <a:extLst>
                  <a:ext uri="{FF2B5EF4-FFF2-40B4-BE49-F238E27FC236}">
                    <a16:creationId xmlns:a16="http://schemas.microsoft.com/office/drawing/2014/main" id="{A21BADCA-911A-4DFA-B017-5427298DC714}"/>
                  </a:ext>
                </a:extLst>
              </p:cNvPr>
              <p:cNvSpPr>
                <a:spLocks/>
              </p:cNvSpPr>
              <p:nvPr/>
            </p:nvSpPr>
            <p:spPr bwMode="auto">
              <a:xfrm>
                <a:off x="8584294" y="2062163"/>
                <a:ext cx="6350" cy="1588"/>
              </a:xfrm>
              <a:custGeom>
                <a:avLst/>
                <a:gdLst>
                  <a:gd name="T0" fmla="*/ 11 w 11"/>
                  <a:gd name="T1" fmla="*/ 1 h 1"/>
                  <a:gd name="T2" fmla="*/ 0 w 11"/>
                  <a:gd name="T3" fmla="*/ 0 h 1"/>
                  <a:gd name="T4" fmla="*/ 11 w 11"/>
                  <a:gd name="T5" fmla="*/ 1 h 1"/>
                </a:gdLst>
                <a:ahLst/>
                <a:cxnLst>
                  <a:cxn ang="0">
                    <a:pos x="T0" y="T1"/>
                  </a:cxn>
                  <a:cxn ang="0">
                    <a:pos x="T2" y="T3"/>
                  </a:cxn>
                  <a:cxn ang="0">
                    <a:pos x="T4" y="T5"/>
                  </a:cxn>
                </a:cxnLst>
                <a:rect l="0" t="0" r="r" b="b"/>
                <a:pathLst>
                  <a:path w="11" h="1">
                    <a:moveTo>
                      <a:pt x="11" y="1"/>
                    </a:moveTo>
                    <a:cubicBezTo>
                      <a:pt x="7" y="1"/>
                      <a:pt x="3" y="0"/>
                      <a:pt x="0" y="0"/>
                    </a:cubicBezTo>
                    <a:cubicBezTo>
                      <a:pt x="3" y="0"/>
                      <a:pt x="7" y="1"/>
                      <a:pt x="11" y="1"/>
                    </a:cubicBezTo>
                    <a:close/>
                  </a:path>
                </a:pathLst>
              </a:custGeom>
              <a:solidFill>
                <a:srgbClr val="ECD2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 name="Freeform 1137">
                <a:extLst>
                  <a:ext uri="{FF2B5EF4-FFF2-40B4-BE49-F238E27FC236}">
                    <a16:creationId xmlns:a16="http://schemas.microsoft.com/office/drawing/2014/main" id="{5CCA1083-FDFC-4357-AD6E-A4B305FB6855}"/>
                  </a:ext>
                </a:extLst>
              </p:cNvPr>
              <p:cNvSpPr>
                <a:spLocks noEditPoints="1"/>
              </p:cNvSpPr>
              <p:nvPr/>
            </p:nvSpPr>
            <p:spPr bwMode="auto">
              <a:xfrm>
                <a:off x="8658906" y="2667000"/>
                <a:ext cx="609600" cy="322263"/>
              </a:xfrm>
              <a:custGeom>
                <a:avLst/>
                <a:gdLst>
                  <a:gd name="T0" fmla="*/ 740 w 1222"/>
                  <a:gd name="T1" fmla="*/ 648 h 648"/>
                  <a:gd name="T2" fmla="*/ 463 w 1222"/>
                  <a:gd name="T3" fmla="*/ 623 h 648"/>
                  <a:gd name="T4" fmla="*/ 715 w 1222"/>
                  <a:gd name="T5" fmla="*/ 585 h 648"/>
                  <a:gd name="T6" fmla="*/ 713 w 1222"/>
                  <a:gd name="T7" fmla="*/ 460 h 648"/>
                  <a:gd name="T8" fmla="*/ 447 w 1222"/>
                  <a:gd name="T9" fmla="*/ 412 h 648"/>
                  <a:gd name="T10" fmla="*/ 104 w 1222"/>
                  <a:gd name="T11" fmla="*/ 307 h 648"/>
                  <a:gd name="T12" fmla="*/ 106 w 1222"/>
                  <a:gd name="T13" fmla="*/ 0 h 648"/>
                  <a:gd name="T14" fmla="*/ 87 w 1222"/>
                  <a:gd name="T15" fmla="*/ 179 h 648"/>
                  <a:gd name="T16" fmla="*/ 372 w 1222"/>
                  <a:gd name="T17" fmla="*/ 376 h 648"/>
                  <a:gd name="T18" fmla="*/ 495 w 1222"/>
                  <a:gd name="T19" fmla="*/ 392 h 648"/>
                  <a:gd name="T20" fmla="*/ 545 w 1222"/>
                  <a:gd name="T21" fmla="*/ 389 h 648"/>
                  <a:gd name="T22" fmla="*/ 728 w 1222"/>
                  <a:gd name="T23" fmla="*/ 302 h 648"/>
                  <a:gd name="T24" fmla="*/ 773 w 1222"/>
                  <a:gd name="T25" fmla="*/ 211 h 648"/>
                  <a:gd name="T26" fmla="*/ 805 w 1222"/>
                  <a:gd name="T27" fmla="*/ 148 h 648"/>
                  <a:gd name="T28" fmla="*/ 810 w 1222"/>
                  <a:gd name="T29" fmla="*/ 147 h 648"/>
                  <a:gd name="T30" fmla="*/ 819 w 1222"/>
                  <a:gd name="T31" fmla="*/ 149 h 648"/>
                  <a:gd name="T32" fmla="*/ 1198 w 1222"/>
                  <a:gd name="T33" fmla="*/ 366 h 648"/>
                  <a:gd name="T34" fmla="*/ 1212 w 1222"/>
                  <a:gd name="T35" fmla="*/ 503 h 648"/>
                  <a:gd name="T36" fmla="*/ 1008 w 1222"/>
                  <a:gd name="T37" fmla="*/ 612 h 648"/>
                  <a:gd name="T38" fmla="*/ 942 w 1222"/>
                  <a:gd name="T39" fmla="*/ 629 h 648"/>
                  <a:gd name="T40" fmla="*/ 774 w 1222"/>
                  <a:gd name="T41" fmla="*/ 648 h 648"/>
                  <a:gd name="T42" fmla="*/ 740 w 1222"/>
                  <a:gd name="T43" fmla="*/ 648 h 648"/>
                  <a:gd name="T44" fmla="*/ 481 w 1222"/>
                  <a:gd name="T45" fmla="*/ 369 h 648"/>
                  <a:gd name="T46" fmla="*/ 241 w 1222"/>
                  <a:gd name="T47" fmla="*/ 277 h 648"/>
                  <a:gd name="T48" fmla="*/ 229 w 1222"/>
                  <a:gd name="T49" fmla="*/ 264 h 648"/>
                  <a:gd name="T50" fmla="*/ 525 w 1222"/>
                  <a:gd name="T51" fmla="*/ 115 h 648"/>
                  <a:gd name="T52" fmla="*/ 534 w 1222"/>
                  <a:gd name="T53" fmla="*/ 114 h 648"/>
                  <a:gd name="T54" fmla="*/ 554 w 1222"/>
                  <a:gd name="T55" fmla="*/ 122 h 648"/>
                  <a:gd name="T56" fmla="*/ 540 w 1222"/>
                  <a:gd name="T57" fmla="*/ 152 h 648"/>
                  <a:gd name="T58" fmla="*/ 505 w 1222"/>
                  <a:gd name="T59" fmla="*/ 198 h 648"/>
                  <a:gd name="T60" fmla="*/ 493 w 1222"/>
                  <a:gd name="T61" fmla="*/ 206 h 648"/>
                  <a:gd name="T62" fmla="*/ 491 w 1222"/>
                  <a:gd name="T63" fmla="*/ 211 h 648"/>
                  <a:gd name="T64" fmla="*/ 496 w 1222"/>
                  <a:gd name="T65" fmla="*/ 217 h 648"/>
                  <a:gd name="T66" fmla="*/ 680 w 1222"/>
                  <a:gd name="T67" fmla="*/ 277 h 648"/>
                  <a:gd name="T68" fmla="*/ 481 w 1222"/>
                  <a:gd name="T69" fmla="*/ 369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22" h="648">
                    <a:moveTo>
                      <a:pt x="740" y="648"/>
                    </a:moveTo>
                    <a:cubicBezTo>
                      <a:pt x="648" y="648"/>
                      <a:pt x="554" y="638"/>
                      <a:pt x="463" y="623"/>
                    </a:cubicBezTo>
                    <a:cubicBezTo>
                      <a:pt x="551" y="616"/>
                      <a:pt x="638" y="606"/>
                      <a:pt x="715" y="585"/>
                    </a:cubicBezTo>
                    <a:cubicBezTo>
                      <a:pt x="826" y="555"/>
                      <a:pt x="799" y="496"/>
                      <a:pt x="713" y="460"/>
                    </a:cubicBezTo>
                    <a:cubicBezTo>
                      <a:pt x="636" y="429"/>
                      <a:pt x="539" y="421"/>
                      <a:pt x="447" y="412"/>
                    </a:cubicBezTo>
                    <a:cubicBezTo>
                      <a:pt x="303" y="397"/>
                      <a:pt x="187" y="379"/>
                      <a:pt x="104" y="307"/>
                    </a:cubicBezTo>
                    <a:cubicBezTo>
                      <a:pt x="0" y="218"/>
                      <a:pt x="48" y="101"/>
                      <a:pt x="106" y="0"/>
                    </a:cubicBezTo>
                    <a:cubicBezTo>
                      <a:pt x="84" y="59"/>
                      <a:pt x="73" y="118"/>
                      <a:pt x="87" y="179"/>
                    </a:cubicBezTo>
                    <a:cubicBezTo>
                      <a:pt x="110" y="274"/>
                      <a:pt x="217" y="347"/>
                      <a:pt x="372" y="376"/>
                    </a:cubicBezTo>
                    <a:cubicBezTo>
                      <a:pt x="410" y="386"/>
                      <a:pt x="453" y="392"/>
                      <a:pt x="495" y="392"/>
                    </a:cubicBezTo>
                    <a:cubicBezTo>
                      <a:pt x="512" y="392"/>
                      <a:pt x="529" y="391"/>
                      <a:pt x="545" y="389"/>
                    </a:cubicBezTo>
                    <a:cubicBezTo>
                      <a:pt x="629" y="384"/>
                      <a:pt x="713" y="347"/>
                      <a:pt x="728" y="302"/>
                    </a:cubicBezTo>
                    <a:cubicBezTo>
                      <a:pt x="751" y="273"/>
                      <a:pt x="759" y="240"/>
                      <a:pt x="773" y="211"/>
                    </a:cubicBezTo>
                    <a:cubicBezTo>
                      <a:pt x="782" y="190"/>
                      <a:pt x="793" y="169"/>
                      <a:pt x="805" y="148"/>
                    </a:cubicBezTo>
                    <a:cubicBezTo>
                      <a:pt x="807" y="148"/>
                      <a:pt x="808" y="147"/>
                      <a:pt x="810" y="147"/>
                    </a:cubicBezTo>
                    <a:cubicBezTo>
                      <a:pt x="813" y="147"/>
                      <a:pt x="816" y="148"/>
                      <a:pt x="819" y="149"/>
                    </a:cubicBezTo>
                    <a:cubicBezTo>
                      <a:pt x="1012" y="163"/>
                      <a:pt x="1153" y="267"/>
                      <a:pt x="1198" y="366"/>
                    </a:cubicBezTo>
                    <a:cubicBezTo>
                      <a:pt x="1218" y="412"/>
                      <a:pt x="1222" y="458"/>
                      <a:pt x="1212" y="503"/>
                    </a:cubicBezTo>
                    <a:cubicBezTo>
                      <a:pt x="1164" y="548"/>
                      <a:pt x="1095" y="586"/>
                      <a:pt x="1008" y="612"/>
                    </a:cubicBezTo>
                    <a:cubicBezTo>
                      <a:pt x="986" y="619"/>
                      <a:pt x="964" y="624"/>
                      <a:pt x="942" y="629"/>
                    </a:cubicBezTo>
                    <a:cubicBezTo>
                      <a:pt x="886" y="636"/>
                      <a:pt x="830" y="642"/>
                      <a:pt x="774" y="648"/>
                    </a:cubicBezTo>
                    <a:cubicBezTo>
                      <a:pt x="763" y="648"/>
                      <a:pt x="751" y="648"/>
                      <a:pt x="740" y="648"/>
                    </a:cubicBezTo>
                    <a:moveTo>
                      <a:pt x="481" y="369"/>
                    </a:moveTo>
                    <a:cubicBezTo>
                      <a:pt x="383" y="362"/>
                      <a:pt x="289" y="321"/>
                      <a:pt x="241" y="277"/>
                    </a:cubicBezTo>
                    <a:cubicBezTo>
                      <a:pt x="236" y="273"/>
                      <a:pt x="232" y="268"/>
                      <a:pt x="229" y="264"/>
                    </a:cubicBezTo>
                    <a:cubicBezTo>
                      <a:pt x="276" y="203"/>
                      <a:pt x="434" y="139"/>
                      <a:pt x="525" y="115"/>
                    </a:cubicBezTo>
                    <a:cubicBezTo>
                      <a:pt x="528" y="114"/>
                      <a:pt x="531" y="114"/>
                      <a:pt x="534" y="114"/>
                    </a:cubicBezTo>
                    <a:cubicBezTo>
                      <a:pt x="544" y="114"/>
                      <a:pt x="552" y="117"/>
                      <a:pt x="554" y="122"/>
                    </a:cubicBezTo>
                    <a:cubicBezTo>
                      <a:pt x="549" y="131"/>
                      <a:pt x="545" y="142"/>
                      <a:pt x="540" y="152"/>
                    </a:cubicBezTo>
                    <a:cubicBezTo>
                      <a:pt x="530" y="168"/>
                      <a:pt x="519" y="184"/>
                      <a:pt x="505" y="198"/>
                    </a:cubicBezTo>
                    <a:cubicBezTo>
                      <a:pt x="501" y="201"/>
                      <a:pt x="497" y="204"/>
                      <a:pt x="493" y="206"/>
                    </a:cubicBezTo>
                    <a:cubicBezTo>
                      <a:pt x="491" y="207"/>
                      <a:pt x="490" y="209"/>
                      <a:pt x="491" y="211"/>
                    </a:cubicBezTo>
                    <a:cubicBezTo>
                      <a:pt x="488" y="213"/>
                      <a:pt x="490" y="217"/>
                      <a:pt x="496" y="217"/>
                    </a:cubicBezTo>
                    <a:cubicBezTo>
                      <a:pt x="572" y="217"/>
                      <a:pt x="658" y="234"/>
                      <a:pt x="680" y="277"/>
                    </a:cubicBezTo>
                    <a:cubicBezTo>
                      <a:pt x="709" y="335"/>
                      <a:pt x="563" y="366"/>
                      <a:pt x="481" y="369"/>
                    </a:cubicBezTo>
                  </a:path>
                </a:pathLst>
              </a:custGeom>
              <a:solidFill>
                <a:srgbClr val="C172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 name="Freeform 1138">
                <a:extLst>
                  <a:ext uri="{FF2B5EF4-FFF2-40B4-BE49-F238E27FC236}">
                    <a16:creationId xmlns:a16="http://schemas.microsoft.com/office/drawing/2014/main" id="{5EC0623D-041B-4C0C-9895-F1986054379D}"/>
                  </a:ext>
                </a:extLst>
              </p:cNvPr>
              <p:cNvSpPr>
                <a:spLocks/>
              </p:cNvSpPr>
              <p:nvPr/>
            </p:nvSpPr>
            <p:spPr bwMode="auto">
              <a:xfrm>
                <a:off x="9028794" y="1922463"/>
                <a:ext cx="4763" cy="1588"/>
              </a:xfrm>
              <a:custGeom>
                <a:avLst/>
                <a:gdLst>
                  <a:gd name="T0" fmla="*/ 0 w 9"/>
                  <a:gd name="T1" fmla="*/ 4 h 4"/>
                  <a:gd name="T2" fmla="*/ 9 w 9"/>
                  <a:gd name="T3" fmla="*/ 0 h 4"/>
                  <a:gd name="T4" fmla="*/ 0 w 9"/>
                  <a:gd name="T5" fmla="*/ 4 h 4"/>
                </a:gdLst>
                <a:ahLst/>
                <a:cxnLst>
                  <a:cxn ang="0">
                    <a:pos x="T0" y="T1"/>
                  </a:cxn>
                  <a:cxn ang="0">
                    <a:pos x="T2" y="T3"/>
                  </a:cxn>
                  <a:cxn ang="0">
                    <a:pos x="T4" y="T5"/>
                  </a:cxn>
                </a:cxnLst>
                <a:rect l="0" t="0" r="r" b="b"/>
                <a:pathLst>
                  <a:path w="9" h="4">
                    <a:moveTo>
                      <a:pt x="0" y="4"/>
                    </a:moveTo>
                    <a:cubicBezTo>
                      <a:pt x="3" y="3"/>
                      <a:pt x="6" y="1"/>
                      <a:pt x="9" y="0"/>
                    </a:cubicBezTo>
                    <a:cubicBezTo>
                      <a:pt x="6" y="1"/>
                      <a:pt x="3" y="3"/>
                      <a:pt x="0" y="4"/>
                    </a:cubicBezTo>
                    <a:close/>
                  </a:path>
                </a:pathLst>
              </a:custGeom>
              <a:solidFill>
                <a:srgbClr val="868F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1139">
                <a:extLst>
                  <a:ext uri="{FF2B5EF4-FFF2-40B4-BE49-F238E27FC236}">
                    <a16:creationId xmlns:a16="http://schemas.microsoft.com/office/drawing/2014/main" id="{CD9F2AE9-FB2B-4D86-8607-191236AAD4B7}"/>
                  </a:ext>
                </a:extLst>
              </p:cNvPr>
              <p:cNvSpPr>
                <a:spLocks noEditPoints="1"/>
              </p:cNvSpPr>
              <p:nvPr/>
            </p:nvSpPr>
            <p:spPr bwMode="auto">
              <a:xfrm>
                <a:off x="8747806" y="2684463"/>
                <a:ext cx="558800" cy="233363"/>
              </a:xfrm>
              <a:custGeom>
                <a:avLst/>
                <a:gdLst>
                  <a:gd name="T0" fmla="*/ 1031 w 1118"/>
                  <a:gd name="T1" fmla="*/ 467 h 467"/>
                  <a:gd name="T2" fmla="*/ 1017 w 1118"/>
                  <a:gd name="T3" fmla="*/ 330 h 467"/>
                  <a:gd name="T4" fmla="*/ 638 w 1118"/>
                  <a:gd name="T5" fmla="*/ 113 h 467"/>
                  <a:gd name="T6" fmla="*/ 629 w 1118"/>
                  <a:gd name="T7" fmla="*/ 111 h 467"/>
                  <a:gd name="T8" fmla="*/ 624 w 1118"/>
                  <a:gd name="T9" fmla="*/ 112 h 467"/>
                  <a:gd name="T10" fmla="*/ 679 w 1118"/>
                  <a:gd name="T11" fmla="*/ 5 h 467"/>
                  <a:gd name="T12" fmla="*/ 982 w 1118"/>
                  <a:gd name="T13" fmla="*/ 89 h 467"/>
                  <a:gd name="T14" fmla="*/ 1102 w 1118"/>
                  <a:gd name="T15" fmla="*/ 347 h 467"/>
                  <a:gd name="T16" fmla="*/ 1031 w 1118"/>
                  <a:gd name="T17" fmla="*/ 467 h 467"/>
                  <a:gd name="T18" fmla="*/ 48 w 1118"/>
                  <a:gd name="T19" fmla="*/ 228 h 467"/>
                  <a:gd name="T20" fmla="*/ 159 w 1118"/>
                  <a:gd name="T21" fmla="*/ 68 h 467"/>
                  <a:gd name="T22" fmla="*/ 423 w 1118"/>
                  <a:gd name="T23" fmla="*/ 7 h 467"/>
                  <a:gd name="T24" fmla="*/ 378 w 1118"/>
                  <a:gd name="T25" fmla="*/ 77 h 467"/>
                  <a:gd name="T26" fmla="*/ 373 w 1118"/>
                  <a:gd name="T27" fmla="*/ 86 h 467"/>
                  <a:gd name="T28" fmla="*/ 353 w 1118"/>
                  <a:gd name="T29" fmla="*/ 78 h 467"/>
                  <a:gd name="T30" fmla="*/ 344 w 1118"/>
                  <a:gd name="T31" fmla="*/ 79 h 467"/>
                  <a:gd name="T32" fmla="*/ 48 w 1118"/>
                  <a:gd name="T33" fmla="*/ 228 h 467"/>
                  <a:gd name="T34" fmla="*/ 535 w 1118"/>
                  <a:gd name="T35" fmla="*/ 216 h 467"/>
                  <a:gd name="T36" fmla="*/ 371 w 1118"/>
                  <a:gd name="T37" fmla="*/ 169 h 467"/>
                  <a:gd name="T38" fmla="*/ 349 w 1118"/>
                  <a:gd name="T39" fmla="*/ 170 h 467"/>
                  <a:gd name="T40" fmla="*/ 401 w 1118"/>
                  <a:gd name="T41" fmla="*/ 115 h 467"/>
                  <a:gd name="T42" fmla="*/ 478 w 1118"/>
                  <a:gd name="T43" fmla="*/ 3 h 467"/>
                  <a:gd name="T44" fmla="*/ 567 w 1118"/>
                  <a:gd name="T45" fmla="*/ 0 h 467"/>
                  <a:gd name="T46" fmla="*/ 585 w 1118"/>
                  <a:gd name="T47" fmla="*/ 0 h 467"/>
                  <a:gd name="T48" fmla="*/ 629 w 1118"/>
                  <a:gd name="T49" fmla="*/ 2 h 467"/>
                  <a:gd name="T50" fmla="*/ 535 w 1118"/>
                  <a:gd name="T51" fmla="*/ 216 h 467"/>
                  <a:gd name="T52" fmla="*/ 324 w 1118"/>
                  <a:gd name="T53" fmla="*/ 162 h 467"/>
                  <a:gd name="T54" fmla="*/ 359 w 1118"/>
                  <a:gd name="T55" fmla="*/ 116 h 467"/>
                  <a:gd name="T56" fmla="*/ 324 w 1118"/>
                  <a:gd name="T57" fmla="*/ 162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18" h="467">
                    <a:moveTo>
                      <a:pt x="1031" y="467"/>
                    </a:moveTo>
                    <a:cubicBezTo>
                      <a:pt x="1041" y="422"/>
                      <a:pt x="1037" y="376"/>
                      <a:pt x="1017" y="330"/>
                    </a:cubicBezTo>
                    <a:cubicBezTo>
                      <a:pt x="972" y="231"/>
                      <a:pt x="831" y="127"/>
                      <a:pt x="638" y="113"/>
                    </a:cubicBezTo>
                    <a:cubicBezTo>
                      <a:pt x="635" y="112"/>
                      <a:pt x="632" y="111"/>
                      <a:pt x="629" y="111"/>
                    </a:cubicBezTo>
                    <a:cubicBezTo>
                      <a:pt x="627" y="111"/>
                      <a:pt x="626" y="112"/>
                      <a:pt x="624" y="112"/>
                    </a:cubicBezTo>
                    <a:cubicBezTo>
                      <a:pt x="644" y="76"/>
                      <a:pt x="664" y="41"/>
                      <a:pt x="679" y="5"/>
                    </a:cubicBezTo>
                    <a:cubicBezTo>
                      <a:pt x="793" y="15"/>
                      <a:pt x="904" y="42"/>
                      <a:pt x="982" y="89"/>
                    </a:cubicBezTo>
                    <a:cubicBezTo>
                      <a:pt x="1093" y="154"/>
                      <a:pt x="1118" y="262"/>
                      <a:pt x="1102" y="347"/>
                    </a:cubicBezTo>
                    <a:cubicBezTo>
                      <a:pt x="1094" y="390"/>
                      <a:pt x="1070" y="431"/>
                      <a:pt x="1031" y="467"/>
                    </a:cubicBezTo>
                    <a:moveTo>
                      <a:pt x="48" y="228"/>
                    </a:moveTo>
                    <a:cubicBezTo>
                      <a:pt x="0" y="167"/>
                      <a:pt x="70" y="108"/>
                      <a:pt x="159" y="68"/>
                    </a:cubicBezTo>
                    <a:cubicBezTo>
                      <a:pt x="233" y="35"/>
                      <a:pt x="327" y="16"/>
                      <a:pt x="423" y="7"/>
                    </a:cubicBezTo>
                    <a:cubicBezTo>
                      <a:pt x="404" y="29"/>
                      <a:pt x="392" y="54"/>
                      <a:pt x="378" y="77"/>
                    </a:cubicBezTo>
                    <a:cubicBezTo>
                      <a:pt x="376" y="80"/>
                      <a:pt x="375" y="83"/>
                      <a:pt x="373" y="86"/>
                    </a:cubicBezTo>
                    <a:cubicBezTo>
                      <a:pt x="371" y="81"/>
                      <a:pt x="363" y="78"/>
                      <a:pt x="353" y="78"/>
                    </a:cubicBezTo>
                    <a:cubicBezTo>
                      <a:pt x="350" y="78"/>
                      <a:pt x="347" y="78"/>
                      <a:pt x="344" y="79"/>
                    </a:cubicBezTo>
                    <a:cubicBezTo>
                      <a:pt x="253" y="103"/>
                      <a:pt x="95" y="167"/>
                      <a:pt x="48" y="228"/>
                    </a:cubicBezTo>
                    <a:close/>
                    <a:moveTo>
                      <a:pt x="535" y="216"/>
                    </a:moveTo>
                    <a:cubicBezTo>
                      <a:pt x="505" y="185"/>
                      <a:pt x="437" y="169"/>
                      <a:pt x="371" y="169"/>
                    </a:cubicBezTo>
                    <a:cubicBezTo>
                      <a:pt x="364" y="169"/>
                      <a:pt x="356" y="169"/>
                      <a:pt x="349" y="170"/>
                    </a:cubicBezTo>
                    <a:cubicBezTo>
                      <a:pt x="375" y="155"/>
                      <a:pt x="389" y="132"/>
                      <a:pt x="401" y="115"/>
                    </a:cubicBezTo>
                    <a:cubicBezTo>
                      <a:pt x="430" y="79"/>
                      <a:pt x="454" y="40"/>
                      <a:pt x="478" y="3"/>
                    </a:cubicBezTo>
                    <a:cubicBezTo>
                      <a:pt x="508" y="1"/>
                      <a:pt x="538" y="0"/>
                      <a:pt x="567" y="0"/>
                    </a:cubicBezTo>
                    <a:cubicBezTo>
                      <a:pt x="573" y="0"/>
                      <a:pt x="579" y="0"/>
                      <a:pt x="585" y="0"/>
                    </a:cubicBezTo>
                    <a:cubicBezTo>
                      <a:pt x="600" y="0"/>
                      <a:pt x="615" y="1"/>
                      <a:pt x="629" y="2"/>
                    </a:cubicBezTo>
                    <a:cubicBezTo>
                      <a:pt x="577" y="70"/>
                      <a:pt x="563" y="145"/>
                      <a:pt x="535" y="216"/>
                    </a:cubicBezTo>
                    <a:moveTo>
                      <a:pt x="324" y="162"/>
                    </a:moveTo>
                    <a:cubicBezTo>
                      <a:pt x="338" y="148"/>
                      <a:pt x="349" y="132"/>
                      <a:pt x="359" y="116"/>
                    </a:cubicBezTo>
                    <a:cubicBezTo>
                      <a:pt x="350" y="132"/>
                      <a:pt x="340" y="149"/>
                      <a:pt x="324" y="162"/>
                    </a:cubicBezTo>
                    <a:close/>
                  </a:path>
                </a:pathLst>
              </a:custGeom>
              <a:solidFill>
                <a:srgbClr val="B661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Freeform 1140">
                <a:extLst>
                  <a:ext uri="{FF2B5EF4-FFF2-40B4-BE49-F238E27FC236}">
                    <a16:creationId xmlns:a16="http://schemas.microsoft.com/office/drawing/2014/main" id="{FC720369-52D6-4B82-B2F4-D05C44E399B9}"/>
                  </a:ext>
                </a:extLst>
              </p:cNvPr>
              <p:cNvSpPr>
                <a:spLocks noEditPoints="1"/>
              </p:cNvSpPr>
              <p:nvPr/>
            </p:nvSpPr>
            <p:spPr bwMode="auto">
              <a:xfrm>
                <a:off x="4005944" y="1930400"/>
                <a:ext cx="4592638" cy="995363"/>
              </a:xfrm>
              <a:custGeom>
                <a:avLst/>
                <a:gdLst>
                  <a:gd name="T0" fmla="*/ 818 w 9205"/>
                  <a:gd name="T1" fmla="*/ 1997 h 1997"/>
                  <a:gd name="T2" fmla="*/ 715 w 9205"/>
                  <a:gd name="T3" fmla="*/ 1978 h 1997"/>
                  <a:gd name="T4" fmla="*/ 2822 w 9205"/>
                  <a:gd name="T5" fmla="*/ 1756 h 1997"/>
                  <a:gd name="T6" fmla="*/ 4284 w 9205"/>
                  <a:gd name="T7" fmla="*/ 1682 h 1997"/>
                  <a:gd name="T8" fmla="*/ 5347 w 9205"/>
                  <a:gd name="T9" fmla="*/ 1663 h 1997"/>
                  <a:gd name="T10" fmla="*/ 5785 w 9205"/>
                  <a:gd name="T11" fmla="*/ 1666 h 1997"/>
                  <a:gd name="T12" fmla="*/ 7247 w 9205"/>
                  <a:gd name="T13" fmla="*/ 1740 h 1997"/>
                  <a:gd name="T14" fmla="*/ 7679 w 9205"/>
                  <a:gd name="T15" fmla="*/ 1776 h 1997"/>
                  <a:gd name="T16" fmla="*/ 8437 w 9205"/>
                  <a:gd name="T17" fmla="*/ 1853 h 1997"/>
                  <a:gd name="T18" fmla="*/ 8646 w 9205"/>
                  <a:gd name="T19" fmla="*/ 1877 h 1997"/>
                  <a:gd name="T20" fmla="*/ 8592 w 9205"/>
                  <a:gd name="T21" fmla="*/ 1899 h 1997"/>
                  <a:gd name="T22" fmla="*/ 8102 w 9205"/>
                  <a:gd name="T23" fmla="*/ 1845 h 1997"/>
                  <a:gd name="T24" fmla="*/ 6694 w 9205"/>
                  <a:gd name="T25" fmla="*/ 1730 h 1997"/>
                  <a:gd name="T26" fmla="*/ 5345 w 9205"/>
                  <a:gd name="T27" fmla="*/ 1691 h 1997"/>
                  <a:gd name="T28" fmla="*/ 5274 w 9205"/>
                  <a:gd name="T29" fmla="*/ 1691 h 1997"/>
                  <a:gd name="T30" fmla="*/ 3775 w 9205"/>
                  <a:gd name="T31" fmla="*/ 1731 h 1997"/>
                  <a:gd name="T32" fmla="*/ 2306 w 9205"/>
                  <a:gd name="T33" fmla="*/ 1822 h 1997"/>
                  <a:gd name="T34" fmla="*/ 818 w 9205"/>
                  <a:gd name="T35" fmla="*/ 1997 h 1997"/>
                  <a:gd name="T36" fmla="*/ 0 w 9205"/>
                  <a:gd name="T37" fmla="*/ 300 h 1997"/>
                  <a:gd name="T38" fmla="*/ 1333 w 9205"/>
                  <a:gd name="T39" fmla="*/ 113 h 1997"/>
                  <a:gd name="T40" fmla="*/ 2677 w 9205"/>
                  <a:gd name="T41" fmla="*/ 30 h 1997"/>
                  <a:gd name="T42" fmla="*/ 3960 w 9205"/>
                  <a:gd name="T43" fmla="*/ 0 h 1997"/>
                  <a:gd name="T44" fmla="*/ 4063 w 9205"/>
                  <a:gd name="T45" fmla="*/ 1 h 1997"/>
                  <a:gd name="T46" fmla="*/ 5557 w 9205"/>
                  <a:gd name="T47" fmla="*/ 26 h 1997"/>
                  <a:gd name="T48" fmla="*/ 7028 w 9205"/>
                  <a:gd name="T49" fmla="*/ 69 h 1997"/>
                  <a:gd name="T50" fmla="*/ 8461 w 9205"/>
                  <a:gd name="T51" fmla="*/ 184 h 1997"/>
                  <a:gd name="T52" fmla="*/ 9177 w 9205"/>
                  <a:gd name="T53" fmla="*/ 266 h 1997"/>
                  <a:gd name="T54" fmla="*/ 9153 w 9205"/>
                  <a:gd name="T55" fmla="*/ 263 h 1997"/>
                  <a:gd name="T56" fmla="*/ 9205 w 9205"/>
                  <a:gd name="T57" fmla="*/ 297 h 1997"/>
                  <a:gd name="T58" fmla="*/ 8563 w 9205"/>
                  <a:gd name="T59" fmla="*/ 224 h 1997"/>
                  <a:gd name="T60" fmla="*/ 7234 w 9205"/>
                  <a:gd name="T61" fmla="*/ 112 h 1997"/>
                  <a:gd name="T62" fmla="*/ 5884 w 9205"/>
                  <a:gd name="T63" fmla="*/ 58 h 1997"/>
                  <a:gd name="T64" fmla="*/ 4543 w 9205"/>
                  <a:gd name="T65" fmla="*/ 35 h 1997"/>
                  <a:gd name="T66" fmla="*/ 4026 w 9205"/>
                  <a:gd name="T67" fmla="*/ 31 h 1997"/>
                  <a:gd name="T68" fmla="*/ 3055 w 9205"/>
                  <a:gd name="T69" fmla="*/ 45 h 1997"/>
                  <a:gd name="T70" fmla="*/ 1577 w 9205"/>
                  <a:gd name="T71" fmla="*/ 118 h 1997"/>
                  <a:gd name="T72" fmla="*/ 365 w 9205"/>
                  <a:gd name="T73" fmla="*/ 268 h 1997"/>
                  <a:gd name="T74" fmla="*/ 486 w 9205"/>
                  <a:gd name="T75" fmla="*/ 221 h 1997"/>
                  <a:gd name="T76" fmla="*/ 0 w 9205"/>
                  <a:gd name="T77" fmla="*/ 300 h 19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9205" h="1997">
                    <a:moveTo>
                      <a:pt x="818" y="1997"/>
                    </a:moveTo>
                    <a:cubicBezTo>
                      <a:pt x="784" y="1991"/>
                      <a:pt x="749" y="1985"/>
                      <a:pt x="715" y="1978"/>
                    </a:cubicBezTo>
                    <a:cubicBezTo>
                      <a:pt x="1423" y="1879"/>
                      <a:pt x="2088" y="1810"/>
                      <a:pt x="2822" y="1756"/>
                    </a:cubicBezTo>
                    <a:cubicBezTo>
                      <a:pt x="3306" y="1720"/>
                      <a:pt x="3796" y="1698"/>
                      <a:pt x="4284" y="1682"/>
                    </a:cubicBezTo>
                    <a:cubicBezTo>
                      <a:pt x="4638" y="1670"/>
                      <a:pt x="4992" y="1663"/>
                      <a:pt x="5347" y="1663"/>
                    </a:cubicBezTo>
                    <a:cubicBezTo>
                      <a:pt x="5493" y="1663"/>
                      <a:pt x="5639" y="1664"/>
                      <a:pt x="5785" y="1666"/>
                    </a:cubicBezTo>
                    <a:cubicBezTo>
                      <a:pt x="6275" y="1675"/>
                      <a:pt x="6761" y="1702"/>
                      <a:pt x="7247" y="1740"/>
                    </a:cubicBezTo>
                    <a:cubicBezTo>
                      <a:pt x="7391" y="1751"/>
                      <a:pt x="7536" y="1763"/>
                      <a:pt x="7679" y="1776"/>
                    </a:cubicBezTo>
                    <a:cubicBezTo>
                      <a:pt x="7933" y="1798"/>
                      <a:pt x="8186" y="1823"/>
                      <a:pt x="8437" y="1853"/>
                    </a:cubicBezTo>
                    <a:cubicBezTo>
                      <a:pt x="8507" y="1861"/>
                      <a:pt x="8577" y="1869"/>
                      <a:pt x="8646" y="1877"/>
                    </a:cubicBezTo>
                    <a:cubicBezTo>
                      <a:pt x="8628" y="1884"/>
                      <a:pt x="8610" y="1892"/>
                      <a:pt x="8592" y="1899"/>
                    </a:cubicBezTo>
                    <a:cubicBezTo>
                      <a:pt x="8431" y="1879"/>
                      <a:pt x="8267" y="1863"/>
                      <a:pt x="8102" y="1845"/>
                    </a:cubicBezTo>
                    <a:cubicBezTo>
                      <a:pt x="7636" y="1796"/>
                      <a:pt x="7166" y="1756"/>
                      <a:pt x="6694" y="1730"/>
                    </a:cubicBezTo>
                    <a:cubicBezTo>
                      <a:pt x="6246" y="1705"/>
                      <a:pt x="5795" y="1691"/>
                      <a:pt x="5345" y="1691"/>
                    </a:cubicBezTo>
                    <a:cubicBezTo>
                      <a:pt x="5321" y="1691"/>
                      <a:pt x="5298" y="1691"/>
                      <a:pt x="5274" y="1691"/>
                    </a:cubicBezTo>
                    <a:cubicBezTo>
                      <a:pt x="4774" y="1693"/>
                      <a:pt x="4274" y="1707"/>
                      <a:pt x="3775" y="1731"/>
                    </a:cubicBezTo>
                    <a:cubicBezTo>
                      <a:pt x="3282" y="1753"/>
                      <a:pt x="2796" y="1783"/>
                      <a:pt x="2306" y="1822"/>
                    </a:cubicBezTo>
                    <a:cubicBezTo>
                      <a:pt x="2128" y="1837"/>
                      <a:pt x="1688" y="1868"/>
                      <a:pt x="818" y="1997"/>
                    </a:cubicBezTo>
                    <a:moveTo>
                      <a:pt x="0" y="300"/>
                    </a:moveTo>
                    <a:cubicBezTo>
                      <a:pt x="438" y="226"/>
                      <a:pt x="881" y="158"/>
                      <a:pt x="1333" y="113"/>
                    </a:cubicBezTo>
                    <a:cubicBezTo>
                      <a:pt x="1777" y="70"/>
                      <a:pt x="2227" y="46"/>
                      <a:pt x="2677" y="30"/>
                    </a:cubicBezTo>
                    <a:cubicBezTo>
                      <a:pt x="3104" y="14"/>
                      <a:pt x="3532" y="0"/>
                      <a:pt x="3960" y="0"/>
                    </a:cubicBezTo>
                    <a:cubicBezTo>
                      <a:pt x="3995" y="0"/>
                      <a:pt x="4029" y="0"/>
                      <a:pt x="4063" y="1"/>
                    </a:cubicBezTo>
                    <a:cubicBezTo>
                      <a:pt x="4561" y="3"/>
                      <a:pt x="5059" y="19"/>
                      <a:pt x="5557" y="26"/>
                    </a:cubicBezTo>
                    <a:cubicBezTo>
                      <a:pt x="6050" y="33"/>
                      <a:pt x="6538" y="39"/>
                      <a:pt x="7028" y="69"/>
                    </a:cubicBezTo>
                    <a:cubicBezTo>
                      <a:pt x="7508" y="99"/>
                      <a:pt x="7987" y="135"/>
                      <a:pt x="8461" y="184"/>
                    </a:cubicBezTo>
                    <a:cubicBezTo>
                      <a:pt x="8701" y="208"/>
                      <a:pt x="8939" y="235"/>
                      <a:pt x="9177" y="266"/>
                    </a:cubicBezTo>
                    <a:cubicBezTo>
                      <a:pt x="9169" y="265"/>
                      <a:pt x="9161" y="264"/>
                      <a:pt x="9153" y="263"/>
                    </a:cubicBezTo>
                    <a:cubicBezTo>
                      <a:pt x="9171" y="274"/>
                      <a:pt x="9188" y="285"/>
                      <a:pt x="9205" y="297"/>
                    </a:cubicBezTo>
                    <a:cubicBezTo>
                      <a:pt x="8991" y="270"/>
                      <a:pt x="8776" y="247"/>
                      <a:pt x="8563" y="224"/>
                    </a:cubicBezTo>
                    <a:cubicBezTo>
                      <a:pt x="8123" y="177"/>
                      <a:pt x="7679" y="141"/>
                      <a:pt x="7234" y="112"/>
                    </a:cubicBezTo>
                    <a:cubicBezTo>
                      <a:pt x="6786" y="82"/>
                      <a:pt x="6335" y="59"/>
                      <a:pt x="5884" y="58"/>
                    </a:cubicBezTo>
                    <a:cubicBezTo>
                      <a:pt x="5436" y="57"/>
                      <a:pt x="4989" y="43"/>
                      <a:pt x="4543" y="35"/>
                    </a:cubicBezTo>
                    <a:cubicBezTo>
                      <a:pt x="4370" y="32"/>
                      <a:pt x="4198" y="31"/>
                      <a:pt x="4026" y="31"/>
                    </a:cubicBezTo>
                    <a:cubicBezTo>
                      <a:pt x="3702" y="31"/>
                      <a:pt x="3379" y="36"/>
                      <a:pt x="3055" y="45"/>
                    </a:cubicBezTo>
                    <a:cubicBezTo>
                      <a:pt x="2561" y="60"/>
                      <a:pt x="2066" y="77"/>
                      <a:pt x="1577" y="118"/>
                    </a:cubicBezTo>
                    <a:cubicBezTo>
                      <a:pt x="1167" y="153"/>
                      <a:pt x="763" y="206"/>
                      <a:pt x="365" y="268"/>
                    </a:cubicBezTo>
                    <a:cubicBezTo>
                      <a:pt x="405" y="252"/>
                      <a:pt x="446" y="236"/>
                      <a:pt x="486" y="221"/>
                    </a:cubicBezTo>
                    <a:cubicBezTo>
                      <a:pt x="323" y="246"/>
                      <a:pt x="162" y="272"/>
                      <a:pt x="0" y="300"/>
                    </a:cubicBezTo>
                  </a:path>
                </a:pathLst>
              </a:custGeom>
              <a:solidFill>
                <a:srgbClr val="8C52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 name="Freeform 1141">
                <a:extLst>
                  <a:ext uri="{FF2B5EF4-FFF2-40B4-BE49-F238E27FC236}">
                    <a16:creationId xmlns:a16="http://schemas.microsoft.com/office/drawing/2014/main" id="{84E30CD0-4DD6-499A-9384-1CF5A33CAA14}"/>
                  </a:ext>
                </a:extLst>
              </p:cNvPr>
              <p:cNvSpPr>
                <a:spLocks noEditPoints="1"/>
              </p:cNvSpPr>
              <p:nvPr/>
            </p:nvSpPr>
            <p:spPr bwMode="auto">
              <a:xfrm>
                <a:off x="3437619" y="2039938"/>
                <a:ext cx="976313" cy="979488"/>
              </a:xfrm>
              <a:custGeom>
                <a:avLst/>
                <a:gdLst>
                  <a:gd name="T0" fmla="*/ 589 w 1958"/>
                  <a:gd name="T1" fmla="*/ 1963 h 1963"/>
                  <a:gd name="T2" fmla="*/ 759 w 1958"/>
                  <a:gd name="T3" fmla="*/ 1938 h 1963"/>
                  <a:gd name="T4" fmla="*/ 1725 w 1958"/>
                  <a:gd name="T5" fmla="*/ 1775 h 1963"/>
                  <a:gd name="T6" fmla="*/ 1855 w 1958"/>
                  <a:gd name="T7" fmla="*/ 1757 h 1963"/>
                  <a:gd name="T8" fmla="*/ 1958 w 1958"/>
                  <a:gd name="T9" fmla="*/ 1776 h 1963"/>
                  <a:gd name="T10" fmla="*/ 890 w 1958"/>
                  <a:gd name="T11" fmla="*/ 1949 h 1963"/>
                  <a:gd name="T12" fmla="*/ 589 w 1958"/>
                  <a:gd name="T13" fmla="*/ 1963 h 1963"/>
                  <a:gd name="T14" fmla="*/ 0 w 1958"/>
                  <a:gd name="T15" fmla="*/ 296 h 1963"/>
                  <a:gd name="T16" fmla="*/ 529 w 1958"/>
                  <a:gd name="T17" fmla="*/ 177 h 1963"/>
                  <a:gd name="T18" fmla="*/ 1140 w 1958"/>
                  <a:gd name="T19" fmla="*/ 79 h 1963"/>
                  <a:gd name="T20" fmla="*/ 1140 w 1958"/>
                  <a:gd name="T21" fmla="*/ 79 h 1963"/>
                  <a:gd name="T22" fmla="*/ 1626 w 1958"/>
                  <a:gd name="T23" fmla="*/ 0 h 1963"/>
                  <a:gd name="T24" fmla="*/ 1505 w 1958"/>
                  <a:gd name="T25" fmla="*/ 47 h 1963"/>
                  <a:gd name="T26" fmla="*/ 1294 w 1958"/>
                  <a:gd name="T27" fmla="*/ 81 h 1963"/>
                  <a:gd name="T28" fmla="*/ 617 w 1958"/>
                  <a:gd name="T29" fmla="*/ 191 h 1963"/>
                  <a:gd name="T30" fmla="*/ 99 w 1958"/>
                  <a:gd name="T31" fmla="*/ 288 h 1963"/>
                  <a:gd name="T32" fmla="*/ 91 w 1958"/>
                  <a:gd name="T33" fmla="*/ 267 h 1963"/>
                  <a:gd name="T34" fmla="*/ 0 w 1958"/>
                  <a:gd name="T35" fmla="*/ 296 h 1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58" h="1963">
                    <a:moveTo>
                      <a:pt x="589" y="1963"/>
                    </a:moveTo>
                    <a:cubicBezTo>
                      <a:pt x="646" y="1955"/>
                      <a:pt x="702" y="1946"/>
                      <a:pt x="759" y="1938"/>
                    </a:cubicBezTo>
                    <a:cubicBezTo>
                      <a:pt x="1060" y="1894"/>
                      <a:pt x="1422" y="1819"/>
                      <a:pt x="1725" y="1775"/>
                    </a:cubicBezTo>
                    <a:cubicBezTo>
                      <a:pt x="1768" y="1769"/>
                      <a:pt x="1812" y="1763"/>
                      <a:pt x="1855" y="1757"/>
                    </a:cubicBezTo>
                    <a:cubicBezTo>
                      <a:pt x="1889" y="1764"/>
                      <a:pt x="1924" y="1770"/>
                      <a:pt x="1958" y="1776"/>
                    </a:cubicBezTo>
                    <a:cubicBezTo>
                      <a:pt x="1656" y="1821"/>
                      <a:pt x="1302" y="1877"/>
                      <a:pt x="890" y="1949"/>
                    </a:cubicBezTo>
                    <a:cubicBezTo>
                      <a:pt x="790" y="1956"/>
                      <a:pt x="690" y="1961"/>
                      <a:pt x="589" y="1963"/>
                    </a:cubicBezTo>
                    <a:moveTo>
                      <a:pt x="0" y="296"/>
                    </a:moveTo>
                    <a:cubicBezTo>
                      <a:pt x="161" y="237"/>
                      <a:pt x="343" y="204"/>
                      <a:pt x="529" y="177"/>
                    </a:cubicBezTo>
                    <a:cubicBezTo>
                      <a:pt x="735" y="146"/>
                      <a:pt x="937" y="113"/>
                      <a:pt x="1140" y="79"/>
                    </a:cubicBezTo>
                    <a:lnTo>
                      <a:pt x="1140" y="79"/>
                    </a:lnTo>
                    <a:cubicBezTo>
                      <a:pt x="1302" y="51"/>
                      <a:pt x="1463" y="25"/>
                      <a:pt x="1626" y="0"/>
                    </a:cubicBezTo>
                    <a:cubicBezTo>
                      <a:pt x="1586" y="15"/>
                      <a:pt x="1545" y="31"/>
                      <a:pt x="1505" y="47"/>
                    </a:cubicBezTo>
                    <a:cubicBezTo>
                      <a:pt x="1434" y="58"/>
                      <a:pt x="1364" y="69"/>
                      <a:pt x="1294" y="81"/>
                    </a:cubicBezTo>
                    <a:cubicBezTo>
                      <a:pt x="1068" y="118"/>
                      <a:pt x="845" y="159"/>
                      <a:pt x="617" y="191"/>
                    </a:cubicBezTo>
                    <a:cubicBezTo>
                      <a:pt x="441" y="216"/>
                      <a:pt x="262" y="243"/>
                      <a:pt x="99" y="288"/>
                    </a:cubicBezTo>
                    <a:cubicBezTo>
                      <a:pt x="96" y="281"/>
                      <a:pt x="93" y="274"/>
                      <a:pt x="91" y="267"/>
                    </a:cubicBezTo>
                    <a:cubicBezTo>
                      <a:pt x="60" y="276"/>
                      <a:pt x="29" y="286"/>
                      <a:pt x="0" y="296"/>
                    </a:cubicBezTo>
                  </a:path>
                </a:pathLst>
              </a:custGeom>
              <a:solidFill>
                <a:srgbClr val="8445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1" name="Freeform 1142">
                <a:extLst>
                  <a:ext uri="{FF2B5EF4-FFF2-40B4-BE49-F238E27FC236}">
                    <a16:creationId xmlns:a16="http://schemas.microsoft.com/office/drawing/2014/main" id="{14F43ADE-949C-4D0C-BC25-0AACEF9D7595}"/>
                  </a:ext>
                </a:extLst>
              </p:cNvPr>
              <p:cNvSpPr>
                <a:spLocks noEditPoints="1"/>
              </p:cNvSpPr>
              <p:nvPr/>
            </p:nvSpPr>
            <p:spPr bwMode="auto">
              <a:xfrm>
                <a:off x="2677206" y="1908175"/>
                <a:ext cx="1204913" cy="1157288"/>
              </a:xfrm>
              <a:custGeom>
                <a:avLst/>
                <a:gdLst>
                  <a:gd name="T0" fmla="*/ 1433 w 2415"/>
                  <a:gd name="T1" fmla="*/ 2318 h 2318"/>
                  <a:gd name="T2" fmla="*/ 942 w 2415"/>
                  <a:gd name="T3" fmla="*/ 2258 h 2318"/>
                  <a:gd name="T4" fmla="*/ 1432 w 2415"/>
                  <a:gd name="T5" fmla="*/ 2318 h 2318"/>
                  <a:gd name="T6" fmla="*/ 1620 w 2415"/>
                  <a:gd name="T7" fmla="*/ 2313 h 2318"/>
                  <a:gd name="T8" fmla="*/ 1377 w 2415"/>
                  <a:gd name="T9" fmla="*/ 2287 h 2318"/>
                  <a:gd name="T10" fmla="*/ 1456 w 2415"/>
                  <a:gd name="T11" fmla="*/ 2288 h 2318"/>
                  <a:gd name="T12" fmla="*/ 1855 w 2415"/>
                  <a:gd name="T13" fmla="*/ 2263 h 2318"/>
                  <a:gd name="T14" fmla="*/ 2114 w 2415"/>
                  <a:gd name="T15" fmla="*/ 2227 h 2318"/>
                  <a:gd name="T16" fmla="*/ 2415 w 2415"/>
                  <a:gd name="T17" fmla="*/ 2213 h 2318"/>
                  <a:gd name="T18" fmla="*/ 2377 w 2415"/>
                  <a:gd name="T19" fmla="*/ 2220 h 2318"/>
                  <a:gd name="T20" fmla="*/ 1675 w 2415"/>
                  <a:gd name="T21" fmla="*/ 2310 h 2318"/>
                  <a:gd name="T22" fmla="*/ 1433 w 2415"/>
                  <a:gd name="T23" fmla="*/ 2318 h 2318"/>
                  <a:gd name="T24" fmla="*/ 1768 w 2415"/>
                  <a:gd name="T25" fmla="*/ 2047 h 2318"/>
                  <a:gd name="T26" fmla="*/ 1876 w 2415"/>
                  <a:gd name="T27" fmla="*/ 1976 h 2318"/>
                  <a:gd name="T28" fmla="*/ 1907 w 2415"/>
                  <a:gd name="T29" fmla="*/ 1777 h 2318"/>
                  <a:gd name="T30" fmla="*/ 1889 w 2415"/>
                  <a:gd name="T31" fmla="*/ 1675 h 2318"/>
                  <a:gd name="T32" fmla="*/ 1687 w 2415"/>
                  <a:gd name="T33" fmla="*/ 1148 h 2318"/>
                  <a:gd name="T34" fmla="*/ 1496 w 2415"/>
                  <a:gd name="T35" fmla="*/ 633 h 2318"/>
                  <a:gd name="T36" fmla="*/ 1426 w 2415"/>
                  <a:gd name="T37" fmla="*/ 376 h 2318"/>
                  <a:gd name="T38" fmla="*/ 1388 w 2415"/>
                  <a:gd name="T39" fmla="*/ 155 h 2318"/>
                  <a:gd name="T40" fmla="*/ 1222 w 2415"/>
                  <a:gd name="T41" fmla="*/ 76 h 2318"/>
                  <a:gd name="T42" fmla="*/ 928 w 2415"/>
                  <a:gd name="T43" fmla="*/ 27 h 2318"/>
                  <a:gd name="T44" fmla="*/ 474 w 2415"/>
                  <a:gd name="T45" fmla="*/ 108 h 2318"/>
                  <a:gd name="T46" fmla="*/ 39 w 2415"/>
                  <a:gd name="T47" fmla="*/ 505 h 2318"/>
                  <a:gd name="T48" fmla="*/ 39 w 2415"/>
                  <a:gd name="T49" fmla="*/ 505 h 2318"/>
                  <a:gd name="T50" fmla="*/ 39 w 2415"/>
                  <a:gd name="T51" fmla="*/ 505 h 2318"/>
                  <a:gd name="T52" fmla="*/ 39 w 2415"/>
                  <a:gd name="T53" fmla="*/ 505 h 2318"/>
                  <a:gd name="T54" fmla="*/ 39 w 2415"/>
                  <a:gd name="T55" fmla="*/ 505 h 2318"/>
                  <a:gd name="T56" fmla="*/ 414 w 2415"/>
                  <a:gd name="T57" fmla="*/ 1347 h 2318"/>
                  <a:gd name="T58" fmla="*/ 635 w 2415"/>
                  <a:gd name="T59" fmla="*/ 1801 h 2318"/>
                  <a:gd name="T60" fmla="*/ 640 w 2415"/>
                  <a:gd name="T61" fmla="*/ 1813 h 2318"/>
                  <a:gd name="T62" fmla="*/ 606 w 2415"/>
                  <a:gd name="T63" fmla="*/ 1852 h 2318"/>
                  <a:gd name="T64" fmla="*/ 593 w 2415"/>
                  <a:gd name="T65" fmla="*/ 1824 h 2318"/>
                  <a:gd name="T66" fmla="*/ 366 w 2415"/>
                  <a:gd name="T67" fmla="*/ 1355 h 2318"/>
                  <a:gd name="T68" fmla="*/ 2 w 2415"/>
                  <a:gd name="T69" fmla="*/ 510 h 2318"/>
                  <a:gd name="T70" fmla="*/ 0 w 2415"/>
                  <a:gd name="T71" fmla="*/ 496 h 2318"/>
                  <a:gd name="T72" fmla="*/ 38 w 2415"/>
                  <a:gd name="T73" fmla="*/ 411 h 2318"/>
                  <a:gd name="T74" fmla="*/ 68 w 2415"/>
                  <a:gd name="T75" fmla="*/ 352 h 2318"/>
                  <a:gd name="T76" fmla="*/ 174 w 2415"/>
                  <a:gd name="T77" fmla="*/ 239 h 2318"/>
                  <a:gd name="T78" fmla="*/ 502 w 2415"/>
                  <a:gd name="T79" fmla="*/ 65 h 2318"/>
                  <a:gd name="T80" fmla="*/ 700 w 2415"/>
                  <a:gd name="T81" fmla="*/ 18 h 2318"/>
                  <a:gd name="T82" fmla="*/ 913 w 2415"/>
                  <a:gd name="T83" fmla="*/ 0 h 2318"/>
                  <a:gd name="T84" fmla="*/ 1092 w 2415"/>
                  <a:gd name="T85" fmla="*/ 14 h 2318"/>
                  <a:gd name="T86" fmla="*/ 1265 w 2415"/>
                  <a:gd name="T87" fmla="*/ 59 h 2318"/>
                  <a:gd name="T88" fmla="*/ 1374 w 2415"/>
                  <a:gd name="T89" fmla="*/ 105 h 2318"/>
                  <a:gd name="T90" fmla="*/ 1442 w 2415"/>
                  <a:gd name="T91" fmla="*/ 143 h 2318"/>
                  <a:gd name="T92" fmla="*/ 1452 w 2415"/>
                  <a:gd name="T93" fmla="*/ 178 h 2318"/>
                  <a:gd name="T94" fmla="*/ 1452 w 2415"/>
                  <a:gd name="T95" fmla="*/ 187 h 2318"/>
                  <a:gd name="T96" fmla="*/ 1449 w 2415"/>
                  <a:gd name="T97" fmla="*/ 234 h 2318"/>
                  <a:gd name="T98" fmla="*/ 1449 w 2415"/>
                  <a:gd name="T99" fmla="*/ 234 h 2318"/>
                  <a:gd name="T100" fmla="*/ 1449 w 2415"/>
                  <a:gd name="T101" fmla="*/ 234 h 2318"/>
                  <a:gd name="T102" fmla="*/ 1451 w 2415"/>
                  <a:gd name="T103" fmla="*/ 250 h 2318"/>
                  <a:gd name="T104" fmla="*/ 1481 w 2415"/>
                  <a:gd name="T105" fmla="*/ 404 h 2318"/>
                  <a:gd name="T106" fmla="*/ 1525 w 2415"/>
                  <a:gd name="T107" fmla="*/ 560 h 2318"/>
                  <a:gd name="T108" fmla="*/ 1525 w 2415"/>
                  <a:gd name="T109" fmla="*/ 560 h 2318"/>
                  <a:gd name="T110" fmla="*/ 1616 w 2415"/>
                  <a:gd name="T111" fmla="*/ 531 h 2318"/>
                  <a:gd name="T112" fmla="*/ 1624 w 2415"/>
                  <a:gd name="T113" fmla="*/ 552 h 2318"/>
                  <a:gd name="T114" fmla="*/ 1532 w 2415"/>
                  <a:gd name="T115" fmla="*/ 581 h 2318"/>
                  <a:gd name="T116" fmla="*/ 1531 w 2415"/>
                  <a:gd name="T117" fmla="*/ 581 h 2318"/>
                  <a:gd name="T118" fmla="*/ 1566 w 2415"/>
                  <a:gd name="T119" fmla="*/ 688 h 2318"/>
                  <a:gd name="T120" fmla="*/ 1779 w 2415"/>
                  <a:gd name="T121" fmla="*/ 1234 h 2318"/>
                  <a:gd name="T122" fmla="*/ 1956 w 2415"/>
                  <a:gd name="T123" fmla="*/ 1757 h 2318"/>
                  <a:gd name="T124" fmla="*/ 1768 w 2415"/>
                  <a:gd name="T125" fmla="*/ 2047 h 2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15" h="2318">
                    <a:moveTo>
                      <a:pt x="1433" y="2318"/>
                    </a:moveTo>
                    <a:cubicBezTo>
                      <a:pt x="1262" y="2318"/>
                      <a:pt x="1087" y="2303"/>
                      <a:pt x="942" y="2258"/>
                    </a:cubicBezTo>
                    <a:cubicBezTo>
                      <a:pt x="1087" y="2303"/>
                      <a:pt x="1261" y="2318"/>
                      <a:pt x="1432" y="2318"/>
                    </a:cubicBezTo>
                    <a:cubicBezTo>
                      <a:pt x="1496" y="2318"/>
                      <a:pt x="1559" y="2316"/>
                      <a:pt x="1620" y="2313"/>
                    </a:cubicBezTo>
                    <a:cubicBezTo>
                      <a:pt x="1537" y="2309"/>
                      <a:pt x="1455" y="2301"/>
                      <a:pt x="1377" y="2287"/>
                    </a:cubicBezTo>
                    <a:cubicBezTo>
                      <a:pt x="1403" y="2288"/>
                      <a:pt x="1429" y="2288"/>
                      <a:pt x="1456" y="2288"/>
                    </a:cubicBezTo>
                    <a:cubicBezTo>
                      <a:pt x="1589" y="2288"/>
                      <a:pt x="1723" y="2279"/>
                      <a:pt x="1855" y="2263"/>
                    </a:cubicBezTo>
                    <a:cubicBezTo>
                      <a:pt x="1942" y="2253"/>
                      <a:pt x="2028" y="2241"/>
                      <a:pt x="2114" y="2227"/>
                    </a:cubicBezTo>
                    <a:cubicBezTo>
                      <a:pt x="2215" y="2225"/>
                      <a:pt x="2315" y="2220"/>
                      <a:pt x="2415" y="2213"/>
                    </a:cubicBezTo>
                    <a:cubicBezTo>
                      <a:pt x="2402" y="2215"/>
                      <a:pt x="2390" y="2218"/>
                      <a:pt x="2377" y="2220"/>
                    </a:cubicBezTo>
                    <a:cubicBezTo>
                      <a:pt x="2148" y="2260"/>
                      <a:pt x="1914" y="2293"/>
                      <a:pt x="1675" y="2310"/>
                    </a:cubicBezTo>
                    <a:cubicBezTo>
                      <a:pt x="1597" y="2315"/>
                      <a:pt x="1515" y="2318"/>
                      <a:pt x="1433" y="2318"/>
                    </a:cubicBezTo>
                    <a:moveTo>
                      <a:pt x="1768" y="2047"/>
                    </a:moveTo>
                    <a:cubicBezTo>
                      <a:pt x="1811" y="2030"/>
                      <a:pt x="1848" y="2006"/>
                      <a:pt x="1876" y="1976"/>
                    </a:cubicBezTo>
                    <a:cubicBezTo>
                      <a:pt x="1934" y="1914"/>
                      <a:pt x="1942" y="1842"/>
                      <a:pt x="1907" y="1777"/>
                    </a:cubicBezTo>
                    <a:cubicBezTo>
                      <a:pt x="1904" y="1741"/>
                      <a:pt x="1897" y="1707"/>
                      <a:pt x="1889" y="1675"/>
                    </a:cubicBezTo>
                    <a:cubicBezTo>
                      <a:pt x="1846" y="1497"/>
                      <a:pt x="1764" y="1323"/>
                      <a:pt x="1687" y="1148"/>
                    </a:cubicBezTo>
                    <a:cubicBezTo>
                      <a:pt x="1612" y="978"/>
                      <a:pt x="1551" y="806"/>
                      <a:pt x="1496" y="633"/>
                    </a:cubicBezTo>
                    <a:cubicBezTo>
                      <a:pt x="1470" y="548"/>
                      <a:pt x="1444" y="462"/>
                      <a:pt x="1426" y="376"/>
                    </a:cubicBezTo>
                    <a:cubicBezTo>
                      <a:pt x="1417" y="335"/>
                      <a:pt x="1398" y="165"/>
                      <a:pt x="1388" y="155"/>
                    </a:cubicBezTo>
                    <a:cubicBezTo>
                      <a:pt x="1371" y="138"/>
                      <a:pt x="1253" y="89"/>
                      <a:pt x="1222" y="76"/>
                    </a:cubicBezTo>
                    <a:cubicBezTo>
                      <a:pt x="1138" y="41"/>
                      <a:pt x="1035" y="27"/>
                      <a:pt x="928" y="27"/>
                    </a:cubicBezTo>
                    <a:cubicBezTo>
                      <a:pt x="765" y="27"/>
                      <a:pt x="595" y="61"/>
                      <a:pt x="474" y="108"/>
                    </a:cubicBezTo>
                    <a:cubicBezTo>
                      <a:pt x="229" y="203"/>
                      <a:pt x="91" y="347"/>
                      <a:pt x="39" y="505"/>
                    </a:cubicBezTo>
                    <a:lnTo>
                      <a:pt x="39" y="505"/>
                    </a:lnTo>
                    <a:lnTo>
                      <a:pt x="39" y="505"/>
                    </a:lnTo>
                    <a:lnTo>
                      <a:pt x="39" y="505"/>
                    </a:lnTo>
                    <a:lnTo>
                      <a:pt x="39" y="505"/>
                    </a:lnTo>
                    <a:cubicBezTo>
                      <a:pt x="147" y="788"/>
                      <a:pt x="277" y="1068"/>
                      <a:pt x="414" y="1347"/>
                    </a:cubicBezTo>
                    <a:cubicBezTo>
                      <a:pt x="488" y="1498"/>
                      <a:pt x="566" y="1649"/>
                      <a:pt x="635" y="1801"/>
                    </a:cubicBezTo>
                    <a:cubicBezTo>
                      <a:pt x="637" y="1805"/>
                      <a:pt x="638" y="1809"/>
                      <a:pt x="640" y="1813"/>
                    </a:cubicBezTo>
                    <a:cubicBezTo>
                      <a:pt x="627" y="1825"/>
                      <a:pt x="616" y="1838"/>
                      <a:pt x="606" y="1852"/>
                    </a:cubicBezTo>
                    <a:cubicBezTo>
                      <a:pt x="602" y="1842"/>
                      <a:pt x="598" y="1833"/>
                      <a:pt x="593" y="1824"/>
                    </a:cubicBezTo>
                    <a:cubicBezTo>
                      <a:pt x="523" y="1666"/>
                      <a:pt x="442" y="1511"/>
                      <a:pt x="366" y="1355"/>
                    </a:cubicBezTo>
                    <a:cubicBezTo>
                      <a:pt x="291" y="1202"/>
                      <a:pt x="40" y="620"/>
                      <a:pt x="2" y="510"/>
                    </a:cubicBezTo>
                    <a:cubicBezTo>
                      <a:pt x="1" y="506"/>
                      <a:pt x="0" y="501"/>
                      <a:pt x="0" y="496"/>
                    </a:cubicBezTo>
                    <a:cubicBezTo>
                      <a:pt x="0" y="468"/>
                      <a:pt x="25" y="439"/>
                      <a:pt x="38" y="411"/>
                    </a:cubicBezTo>
                    <a:cubicBezTo>
                      <a:pt x="47" y="391"/>
                      <a:pt x="56" y="372"/>
                      <a:pt x="68" y="352"/>
                    </a:cubicBezTo>
                    <a:cubicBezTo>
                      <a:pt x="94" y="313"/>
                      <a:pt x="132" y="275"/>
                      <a:pt x="174" y="239"/>
                    </a:cubicBezTo>
                    <a:cubicBezTo>
                      <a:pt x="257" y="170"/>
                      <a:pt x="370" y="108"/>
                      <a:pt x="502" y="65"/>
                    </a:cubicBezTo>
                    <a:cubicBezTo>
                      <a:pt x="562" y="45"/>
                      <a:pt x="633" y="30"/>
                      <a:pt x="700" y="18"/>
                    </a:cubicBezTo>
                    <a:cubicBezTo>
                      <a:pt x="770" y="6"/>
                      <a:pt x="841" y="0"/>
                      <a:pt x="913" y="0"/>
                    </a:cubicBezTo>
                    <a:cubicBezTo>
                      <a:pt x="973" y="0"/>
                      <a:pt x="1033" y="5"/>
                      <a:pt x="1092" y="14"/>
                    </a:cubicBezTo>
                    <a:cubicBezTo>
                      <a:pt x="1155" y="23"/>
                      <a:pt x="1213" y="39"/>
                      <a:pt x="1265" y="59"/>
                    </a:cubicBezTo>
                    <a:cubicBezTo>
                      <a:pt x="1303" y="73"/>
                      <a:pt x="1343" y="87"/>
                      <a:pt x="1374" y="105"/>
                    </a:cubicBezTo>
                    <a:cubicBezTo>
                      <a:pt x="1392" y="117"/>
                      <a:pt x="1432" y="130"/>
                      <a:pt x="1442" y="143"/>
                    </a:cubicBezTo>
                    <a:cubicBezTo>
                      <a:pt x="1450" y="154"/>
                      <a:pt x="1451" y="167"/>
                      <a:pt x="1452" y="178"/>
                    </a:cubicBezTo>
                    <a:cubicBezTo>
                      <a:pt x="1452" y="181"/>
                      <a:pt x="1452" y="184"/>
                      <a:pt x="1452" y="187"/>
                    </a:cubicBezTo>
                    <a:cubicBezTo>
                      <a:pt x="1452" y="203"/>
                      <a:pt x="1449" y="219"/>
                      <a:pt x="1449" y="234"/>
                    </a:cubicBezTo>
                    <a:lnTo>
                      <a:pt x="1449" y="234"/>
                    </a:lnTo>
                    <a:lnTo>
                      <a:pt x="1449" y="234"/>
                    </a:lnTo>
                    <a:cubicBezTo>
                      <a:pt x="1449" y="240"/>
                      <a:pt x="1450" y="245"/>
                      <a:pt x="1451" y="250"/>
                    </a:cubicBezTo>
                    <a:cubicBezTo>
                      <a:pt x="1460" y="302"/>
                      <a:pt x="1468" y="353"/>
                      <a:pt x="1481" y="404"/>
                    </a:cubicBezTo>
                    <a:cubicBezTo>
                      <a:pt x="1494" y="457"/>
                      <a:pt x="1509" y="509"/>
                      <a:pt x="1525" y="560"/>
                    </a:cubicBezTo>
                    <a:lnTo>
                      <a:pt x="1525" y="560"/>
                    </a:lnTo>
                    <a:cubicBezTo>
                      <a:pt x="1554" y="550"/>
                      <a:pt x="1585" y="540"/>
                      <a:pt x="1616" y="531"/>
                    </a:cubicBezTo>
                    <a:cubicBezTo>
                      <a:pt x="1618" y="538"/>
                      <a:pt x="1621" y="545"/>
                      <a:pt x="1624" y="552"/>
                    </a:cubicBezTo>
                    <a:cubicBezTo>
                      <a:pt x="1593" y="561"/>
                      <a:pt x="1562" y="571"/>
                      <a:pt x="1532" y="581"/>
                    </a:cubicBezTo>
                    <a:lnTo>
                      <a:pt x="1531" y="581"/>
                    </a:lnTo>
                    <a:cubicBezTo>
                      <a:pt x="1542" y="617"/>
                      <a:pt x="1554" y="653"/>
                      <a:pt x="1566" y="688"/>
                    </a:cubicBezTo>
                    <a:cubicBezTo>
                      <a:pt x="1628" y="872"/>
                      <a:pt x="1698" y="1053"/>
                      <a:pt x="1779" y="1234"/>
                    </a:cubicBezTo>
                    <a:cubicBezTo>
                      <a:pt x="1855" y="1405"/>
                      <a:pt x="1939" y="1581"/>
                      <a:pt x="1956" y="1757"/>
                    </a:cubicBezTo>
                    <a:cubicBezTo>
                      <a:pt x="1966" y="1861"/>
                      <a:pt x="1949" y="1990"/>
                      <a:pt x="1768" y="2047"/>
                    </a:cubicBezTo>
                  </a:path>
                </a:pathLst>
              </a:custGeom>
              <a:solidFill>
                <a:srgbClr val="7C3A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2" name="Freeform 1143">
                <a:extLst>
                  <a:ext uri="{FF2B5EF4-FFF2-40B4-BE49-F238E27FC236}">
                    <a16:creationId xmlns:a16="http://schemas.microsoft.com/office/drawing/2014/main" id="{293199B6-8953-42E3-8EB2-5C909A69797F}"/>
                  </a:ext>
                </a:extLst>
              </p:cNvPr>
              <p:cNvSpPr>
                <a:spLocks/>
              </p:cNvSpPr>
              <p:nvPr/>
            </p:nvSpPr>
            <p:spPr bwMode="auto">
              <a:xfrm>
                <a:off x="3012169" y="2917825"/>
                <a:ext cx="1588" cy="0"/>
              </a:xfrm>
              <a:custGeom>
                <a:avLst/>
                <a:gdLst>
                  <a:gd name="T0" fmla="*/ 1 w 1"/>
                  <a:gd name="T1" fmla="*/ 3 h 3"/>
                  <a:gd name="T2" fmla="*/ 0 w 1"/>
                  <a:gd name="T3" fmla="*/ 0 h 3"/>
                  <a:gd name="T4" fmla="*/ 1 w 1"/>
                  <a:gd name="T5" fmla="*/ 3 h 3"/>
                </a:gdLst>
                <a:ahLst/>
                <a:cxnLst>
                  <a:cxn ang="0">
                    <a:pos x="T0" y="T1"/>
                  </a:cxn>
                  <a:cxn ang="0">
                    <a:pos x="T2" y="T3"/>
                  </a:cxn>
                  <a:cxn ang="0">
                    <a:pos x="T4" y="T5"/>
                  </a:cxn>
                </a:cxnLst>
                <a:rect l="0" t="0" r="r" b="b"/>
                <a:pathLst>
                  <a:path w="1" h="3">
                    <a:moveTo>
                      <a:pt x="1" y="3"/>
                    </a:moveTo>
                    <a:cubicBezTo>
                      <a:pt x="1" y="2"/>
                      <a:pt x="1" y="1"/>
                      <a:pt x="0" y="0"/>
                    </a:cubicBezTo>
                    <a:cubicBezTo>
                      <a:pt x="1" y="1"/>
                      <a:pt x="1" y="2"/>
                      <a:pt x="1" y="3"/>
                    </a:cubicBezTo>
                    <a:close/>
                  </a:path>
                </a:pathLst>
              </a:custGeom>
              <a:solidFill>
                <a:srgbClr val="7C3A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3" name="Freeform 1144">
                <a:extLst>
                  <a:ext uri="{FF2B5EF4-FFF2-40B4-BE49-F238E27FC236}">
                    <a16:creationId xmlns:a16="http://schemas.microsoft.com/office/drawing/2014/main" id="{766E2134-FCD0-4A27-9BA5-D5E758565463}"/>
                  </a:ext>
                </a:extLst>
              </p:cNvPr>
              <p:cNvSpPr>
                <a:spLocks noEditPoints="1"/>
              </p:cNvSpPr>
              <p:nvPr/>
            </p:nvSpPr>
            <p:spPr bwMode="auto">
              <a:xfrm>
                <a:off x="2978831" y="2757488"/>
                <a:ext cx="666750" cy="307975"/>
              </a:xfrm>
              <a:custGeom>
                <a:avLst/>
                <a:gdLst>
                  <a:gd name="T0" fmla="*/ 336 w 1336"/>
                  <a:gd name="T1" fmla="*/ 557 h 617"/>
                  <a:gd name="T2" fmla="*/ 202 w 1336"/>
                  <a:gd name="T3" fmla="*/ 494 h 617"/>
                  <a:gd name="T4" fmla="*/ 188 w 1336"/>
                  <a:gd name="T5" fmla="*/ 491 h 617"/>
                  <a:gd name="T6" fmla="*/ 68 w 1336"/>
                  <a:gd name="T7" fmla="*/ 324 h 617"/>
                  <a:gd name="T8" fmla="*/ 67 w 1336"/>
                  <a:gd name="T9" fmla="*/ 321 h 617"/>
                  <a:gd name="T10" fmla="*/ 34 w 1336"/>
                  <a:gd name="T11" fmla="*/ 112 h 617"/>
                  <a:gd name="T12" fmla="*/ 128 w 1336"/>
                  <a:gd name="T13" fmla="*/ 347 h 617"/>
                  <a:gd name="T14" fmla="*/ 254 w 1336"/>
                  <a:gd name="T15" fmla="*/ 178 h 617"/>
                  <a:gd name="T16" fmla="*/ 384 w 1336"/>
                  <a:gd name="T17" fmla="*/ 103 h 617"/>
                  <a:gd name="T18" fmla="*/ 833 w 1336"/>
                  <a:gd name="T19" fmla="*/ 0 h 617"/>
                  <a:gd name="T20" fmla="*/ 1146 w 1336"/>
                  <a:gd name="T21" fmla="*/ 50 h 617"/>
                  <a:gd name="T22" fmla="*/ 1291 w 1336"/>
                  <a:gd name="T23" fmla="*/ 184 h 617"/>
                  <a:gd name="T24" fmla="*/ 1302 w 1336"/>
                  <a:gd name="T25" fmla="*/ 105 h 617"/>
                  <a:gd name="T26" fmla="*/ 1270 w 1336"/>
                  <a:gd name="T27" fmla="*/ 275 h 617"/>
                  <a:gd name="T28" fmla="*/ 1138 w 1336"/>
                  <a:gd name="T29" fmla="*/ 353 h 617"/>
                  <a:gd name="T30" fmla="*/ 1127 w 1336"/>
                  <a:gd name="T31" fmla="*/ 354 h 617"/>
                  <a:gd name="T32" fmla="*/ 919 w 1336"/>
                  <a:gd name="T33" fmla="*/ 368 h 617"/>
                  <a:gd name="T34" fmla="*/ 910 w 1336"/>
                  <a:gd name="T35" fmla="*/ 373 h 617"/>
                  <a:gd name="T36" fmla="*/ 205 w 1336"/>
                  <a:gd name="T37" fmla="*/ 285 h 617"/>
                  <a:gd name="T38" fmla="*/ 545 w 1336"/>
                  <a:gd name="T39" fmla="*/ 568 h 617"/>
                  <a:gd name="T40" fmla="*/ 1014 w 1336"/>
                  <a:gd name="T41" fmla="*/ 612 h 617"/>
                  <a:gd name="T42" fmla="*/ 891 w 1336"/>
                  <a:gd name="T43" fmla="*/ 158 h 617"/>
                  <a:gd name="T44" fmla="*/ 991 w 1336"/>
                  <a:gd name="T45" fmla="*/ 344 h 617"/>
                  <a:gd name="T46" fmla="*/ 853 w 1336"/>
                  <a:gd name="T47" fmla="*/ 29 h 617"/>
                  <a:gd name="T48" fmla="*/ 966 w 1336"/>
                  <a:gd name="T49" fmla="*/ 171 h 617"/>
                  <a:gd name="T50" fmla="*/ 942 w 1336"/>
                  <a:gd name="T51" fmla="*/ 161 h 617"/>
                  <a:gd name="T52" fmla="*/ 937 w 1336"/>
                  <a:gd name="T53" fmla="*/ 161 h 617"/>
                  <a:gd name="T54" fmla="*/ 809 w 1336"/>
                  <a:gd name="T55" fmla="*/ 30 h 617"/>
                  <a:gd name="T56" fmla="*/ 607 w 1336"/>
                  <a:gd name="T57" fmla="*/ 59 h 617"/>
                  <a:gd name="T58" fmla="*/ 727 w 1336"/>
                  <a:gd name="T59" fmla="*/ 263 h 617"/>
                  <a:gd name="T60" fmla="*/ 915 w 1336"/>
                  <a:gd name="T61" fmla="*/ 146 h 617"/>
                  <a:gd name="T62" fmla="*/ 809 w 1336"/>
                  <a:gd name="T63" fmla="*/ 30 h 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36" h="617">
                    <a:moveTo>
                      <a:pt x="826" y="617"/>
                    </a:moveTo>
                    <a:cubicBezTo>
                      <a:pt x="655" y="617"/>
                      <a:pt x="481" y="602"/>
                      <a:pt x="336" y="557"/>
                    </a:cubicBezTo>
                    <a:lnTo>
                      <a:pt x="336" y="557"/>
                    </a:lnTo>
                    <a:cubicBezTo>
                      <a:pt x="278" y="539"/>
                      <a:pt x="235" y="518"/>
                      <a:pt x="202" y="494"/>
                    </a:cubicBezTo>
                    <a:cubicBezTo>
                      <a:pt x="201" y="494"/>
                      <a:pt x="199" y="494"/>
                      <a:pt x="198" y="494"/>
                    </a:cubicBezTo>
                    <a:cubicBezTo>
                      <a:pt x="195" y="494"/>
                      <a:pt x="191" y="493"/>
                      <a:pt x="188" y="491"/>
                    </a:cubicBezTo>
                    <a:cubicBezTo>
                      <a:pt x="145" y="460"/>
                      <a:pt x="118" y="427"/>
                      <a:pt x="98" y="392"/>
                    </a:cubicBezTo>
                    <a:cubicBezTo>
                      <a:pt x="86" y="370"/>
                      <a:pt x="77" y="347"/>
                      <a:pt x="68" y="324"/>
                    </a:cubicBezTo>
                    <a:lnTo>
                      <a:pt x="68" y="324"/>
                    </a:lnTo>
                    <a:cubicBezTo>
                      <a:pt x="68" y="323"/>
                      <a:pt x="68" y="322"/>
                      <a:pt x="67" y="321"/>
                    </a:cubicBezTo>
                    <a:cubicBezTo>
                      <a:pt x="47" y="264"/>
                      <a:pt x="25" y="207"/>
                      <a:pt x="0" y="151"/>
                    </a:cubicBezTo>
                    <a:cubicBezTo>
                      <a:pt x="10" y="137"/>
                      <a:pt x="21" y="124"/>
                      <a:pt x="34" y="112"/>
                    </a:cubicBezTo>
                    <a:cubicBezTo>
                      <a:pt x="63" y="176"/>
                      <a:pt x="90" y="239"/>
                      <a:pt x="112" y="304"/>
                    </a:cubicBezTo>
                    <a:cubicBezTo>
                      <a:pt x="117" y="318"/>
                      <a:pt x="123" y="332"/>
                      <a:pt x="128" y="347"/>
                    </a:cubicBezTo>
                    <a:cubicBezTo>
                      <a:pt x="137" y="289"/>
                      <a:pt x="182" y="229"/>
                      <a:pt x="254" y="178"/>
                    </a:cubicBezTo>
                    <a:lnTo>
                      <a:pt x="254" y="178"/>
                    </a:lnTo>
                    <a:cubicBezTo>
                      <a:pt x="273" y="164"/>
                      <a:pt x="294" y="151"/>
                      <a:pt x="316" y="138"/>
                    </a:cubicBezTo>
                    <a:cubicBezTo>
                      <a:pt x="338" y="126"/>
                      <a:pt x="361" y="114"/>
                      <a:pt x="384" y="103"/>
                    </a:cubicBezTo>
                    <a:cubicBezTo>
                      <a:pt x="384" y="103"/>
                      <a:pt x="384" y="103"/>
                      <a:pt x="384" y="103"/>
                    </a:cubicBezTo>
                    <a:cubicBezTo>
                      <a:pt x="510" y="44"/>
                      <a:pt x="666" y="2"/>
                      <a:pt x="833" y="0"/>
                    </a:cubicBezTo>
                    <a:cubicBezTo>
                      <a:pt x="837" y="0"/>
                      <a:pt x="841" y="0"/>
                      <a:pt x="845" y="0"/>
                    </a:cubicBezTo>
                    <a:cubicBezTo>
                      <a:pt x="951" y="0"/>
                      <a:pt x="1062" y="17"/>
                      <a:pt x="1146" y="50"/>
                    </a:cubicBezTo>
                    <a:cubicBezTo>
                      <a:pt x="1146" y="50"/>
                      <a:pt x="1147" y="50"/>
                      <a:pt x="1147" y="50"/>
                    </a:cubicBezTo>
                    <a:cubicBezTo>
                      <a:pt x="1227" y="82"/>
                      <a:pt x="1284" y="126"/>
                      <a:pt x="1291" y="184"/>
                    </a:cubicBezTo>
                    <a:cubicBezTo>
                      <a:pt x="1299" y="158"/>
                      <a:pt x="1302" y="132"/>
                      <a:pt x="1302" y="105"/>
                    </a:cubicBezTo>
                    <a:lnTo>
                      <a:pt x="1302" y="105"/>
                    </a:lnTo>
                    <a:cubicBezTo>
                      <a:pt x="1302" y="96"/>
                      <a:pt x="1302" y="86"/>
                      <a:pt x="1301" y="76"/>
                    </a:cubicBezTo>
                    <a:cubicBezTo>
                      <a:pt x="1336" y="141"/>
                      <a:pt x="1328" y="213"/>
                      <a:pt x="1270" y="275"/>
                    </a:cubicBezTo>
                    <a:cubicBezTo>
                      <a:pt x="1242" y="305"/>
                      <a:pt x="1205" y="329"/>
                      <a:pt x="1162" y="346"/>
                    </a:cubicBezTo>
                    <a:cubicBezTo>
                      <a:pt x="1154" y="349"/>
                      <a:pt x="1146" y="351"/>
                      <a:pt x="1138" y="353"/>
                    </a:cubicBezTo>
                    <a:cubicBezTo>
                      <a:pt x="1135" y="354"/>
                      <a:pt x="1133" y="354"/>
                      <a:pt x="1131" y="354"/>
                    </a:cubicBezTo>
                    <a:cubicBezTo>
                      <a:pt x="1129" y="354"/>
                      <a:pt x="1128" y="354"/>
                      <a:pt x="1127" y="354"/>
                    </a:cubicBezTo>
                    <a:cubicBezTo>
                      <a:pt x="1085" y="366"/>
                      <a:pt x="1039" y="374"/>
                      <a:pt x="990" y="374"/>
                    </a:cubicBezTo>
                    <a:cubicBezTo>
                      <a:pt x="967" y="374"/>
                      <a:pt x="943" y="372"/>
                      <a:pt x="919" y="368"/>
                    </a:cubicBezTo>
                    <a:cubicBezTo>
                      <a:pt x="919" y="371"/>
                      <a:pt x="916" y="373"/>
                      <a:pt x="911" y="373"/>
                    </a:cubicBezTo>
                    <a:cubicBezTo>
                      <a:pt x="911" y="373"/>
                      <a:pt x="910" y="373"/>
                      <a:pt x="910" y="373"/>
                    </a:cubicBezTo>
                    <a:cubicBezTo>
                      <a:pt x="670" y="346"/>
                      <a:pt x="622" y="176"/>
                      <a:pt x="580" y="66"/>
                    </a:cubicBezTo>
                    <a:cubicBezTo>
                      <a:pt x="412" y="111"/>
                      <a:pt x="267" y="191"/>
                      <a:pt x="205" y="285"/>
                    </a:cubicBezTo>
                    <a:cubicBezTo>
                      <a:pt x="170" y="338"/>
                      <a:pt x="157" y="401"/>
                      <a:pt x="210" y="452"/>
                    </a:cubicBezTo>
                    <a:cubicBezTo>
                      <a:pt x="279" y="519"/>
                      <a:pt x="413" y="551"/>
                      <a:pt x="545" y="568"/>
                    </a:cubicBezTo>
                    <a:cubicBezTo>
                      <a:pt x="620" y="578"/>
                      <a:pt x="695" y="584"/>
                      <a:pt x="771" y="586"/>
                    </a:cubicBezTo>
                    <a:cubicBezTo>
                      <a:pt x="849" y="600"/>
                      <a:pt x="931" y="608"/>
                      <a:pt x="1014" y="612"/>
                    </a:cubicBezTo>
                    <a:cubicBezTo>
                      <a:pt x="953" y="615"/>
                      <a:pt x="890" y="617"/>
                      <a:pt x="826" y="617"/>
                    </a:cubicBezTo>
                    <a:moveTo>
                      <a:pt x="891" y="158"/>
                    </a:moveTo>
                    <a:cubicBezTo>
                      <a:pt x="746" y="158"/>
                      <a:pt x="733" y="269"/>
                      <a:pt x="842" y="317"/>
                    </a:cubicBezTo>
                    <a:cubicBezTo>
                      <a:pt x="886" y="336"/>
                      <a:pt x="939" y="344"/>
                      <a:pt x="991" y="344"/>
                    </a:cubicBezTo>
                    <a:cubicBezTo>
                      <a:pt x="1088" y="344"/>
                      <a:pt x="1183" y="314"/>
                      <a:pt x="1218" y="260"/>
                    </a:cubicBezTo>
                    <a:cubicBezTo>
                      <a:pt x="1309" y="122"/>
                      <a:pt x="1081" y="32"/>
                      <a:pt x="853" y="29"/>
                    </a:cubicBezTo>
                    <a:cubicBezTo>
                      <a:pt x="898" y="73"/>
                      <a:pt x="924" y="124"/>
                      <a:pt x="971" y="167"/>
                    </a:cubicBezTo>
                    <a:cubicBezTo>
                      <a:pt x="972" y="169"/>
                      <a:pt x="970" y="171"/>
                      <a:pt x="966" y="171"/>
                    </a:cubicBezTo>
                    <a:cubicBezTo>
                      <a:pt x="966" y="171"/>
                      <a:pt x="965" y="171"/>
                      <a:pt x="964" y="171"/>
                    </a:cubicBezTo>
                    <a:cubicBezTo>
                      <a:pt x="956" y="168"/>
                      <a:pt x="949" y="165"/>
                      <a:pt x="942" y="161"/>
                    </a:cubicBezTo>
                    <a:cubicBezTo>
                      <a:pt x="941" y="162"/>
                      <a:pt x="941" y="162"/>
                      <a:pt x="940" y="162"/>
                    </a:cubicBezTo>
                    <a:cubicBezTo>
                      <a:pt x="939" y="162"/>
                      <a:pt x="938" y="161"/>
                      <a:pt x="937" y="161"/>
                    </a:cubicBezTo>
                    <a:cubicBezTo>
                      <a:pt x="920" y="159"/>
                      <a:pt x="905" y="158"/>
                      <a:pt x="891" y="158"/>
                    </a:cubicBezTo>
                    <a:moveTo>
                      <a:pt x="809" y="30"/>
                    </a:moveTo>
                    <a:cubicBezTo>
                      <a:pt x="787" y="31"/>
                      <a:pt x="764" y="32"/>
                      <a:pt x="742" y="35"/>
                    </a:cubicBezTo>
                    <a:cubicBezTo>
                      <a:pt x="696" y="41"/>
                      <a:pt x="651" y="49"/>
                      <a:pt x="607" y="59"/>
                    </a:cubicBezTo>
                    <a:cubicBezTo>
                      <a:pt x="645" y="113"/>
                      <a:pt x="663" y="169"/>
                      <a:pt x="698" y="223"/>
                    </a:cubicBezTo>
                    <a:cubicBezTo>
                      <a:pt x="707" y="236"/>
                      <a:pt x="716" y="250"/>
                      <a:pt x="727" y="263"/>
                    </a:cubicBezTo>
                    <a:cubicBezTo>
                      <a:pt x="705" y="205"/>
                      <a:pt x="753" y="143"/>
                      <a:pt x="866" y="143"/>
                    </a:cubicBezTo>
                    <a:cubicBezTo>
                      <a:pt x="881" y="143"/>
                      <a:pt x="897" y="144"/>
                      <a:pt x="915" y="146"/>
                    </a:cubicBezTo>
                    <a:cubicBezTo>
                      <a:pt x="896" y="134"/>
                      <a:pt x="881" y="120"/>
                      <a:pt x="868" y="106"/>
                    </a:cubicBezTo>
                    <a:cubicBezTo>
                      <a:pt x="848" y="82"/>
                      <a:pt x="821" y="56"/>
                      <a:pt x="809" y="30"/>
                    </a:cubicBezTo>
                    <a:close/>
                  </a:path>
                </a:pathLst>
              </a:custGeom>
              <a:solidFill>
                <a:srgbClr val="7531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4" name="Freeform 1145">
                <a:extLst>
                  <a:ext uri="{FF2B5EF4-FFF2-40B4-BE49-F238E27FC236}">
                    <a16:creationId xmlns:a16="http://schemas.microsoft.com/office/drawing/2014/main" id="{086A02DD-D8A8-4DF9-A589-18EFAB2EDD1E}"/>
                  </a:ext>
                </a:extLst>
              </p:cNvPr>
              <p:cNvSpPr>
                <a:spLocks noEditPoints="1"/>
              </p:cNvSpPr>
              <p:nvPr/>
            </p:nvSpPr>
            <p:spPr bwMode="auto">
              <a:xfrm>
                <a:off x="8292194" y="1924050"/>
                <a:ext cx="736600" cy="1057275"/>
              </a:xfrm>
              <a:custGeom>
                <a:avLst/>
                <a:gdLst>
                  <a:gd name="T0" fmla="*/ 1065 w 1475"/>
                  <a:gd name="T1" fmla="*/ 2118 h 2118"/>
                  <a:gd name="T2" fmla="*/ 608 w 1475"/>
                  <a:gd name="T3" fmla="*/ 2012 h 2118"/>
                  <a:gd name="T4" fmla="*/ 0 w 1475"/>
                  <a:gd name="T5" fmla="*/ 1910 h 2118"/>
                  <a:gd name="T6" fmla="*/ 54 w 1475"/>
                  <a:gd name="T7" fmla="*/ 1888 h 2118"/>
                  <a:gd name="T8" fmla="*/ 461 w 1475"/>
                  <a:gd name="T9" fmla="*/ 1949 h 2118"/>
                  <a:gd name="T10" fmla="*/ 1029 w 1475"/>
                  <a:gd name="T11" fmla="*/ 2078 h 2118"/>
                  <a:gd name="T12" fmla="*/ 1196 w 1475"/>
                  <a:gd name="T13" fmla="*/ 2111 h 2118"/>
                  <a:gd name="T14" fmla="*/ 1065 w 1475"/>
                  <a:gd name="T15" fmla="*/ 2118 h 2118"/>
                  <a:gd name="T16" fmla="*/ 839 w 1475"/>
                  <a:gd name="T17" fmla="*/ 1488 h 2118"/>
                  <a:gd name="T18" fmla="*/ 867 w 1475"/>
                  <a:gd name="T19" fmla="*/ 1422 h 2118"/>
                  <a:gd name="T20" fmla="*/ 987 w 1475"/>
                  <a:gd name="T21" fmla="*/ 1166 h 2118"/>
                  <a:gd name="T22" fmla="*/ 1179 w 1475"/>
                  <a:gd name="T23" fmla="*/ 634 h 2118"/>
                  <a:gd name="T24" fmla="*/ 1249 w 1475"/>
                  <a:gd name="T25" fmla="*/ 402 h 2118"/>
                  <a:gd name="T26" fmla="*/ 613 w 1475"/>
                  <a:gd name="T27" fmla="*/ 308 h 2118"/>
                  <a:gd name="T28" fmla="*/ 561 w 1475"/>
                  <a:gd name="T29" fmla="*/ 274 h 2118"/>
                  <a:gd name="T30" fmla="*/ 585 w 1475"/>
                  <a:gd name="T31" fmla="*/ 277 h 2118"/>
                  <a:gd name="T32" fmla="*/ 596 w 1475"/>
                  <a:gd name="T33" fmla="*/ 278 h 2118"/>
                  <a:gd name="T34" fmla="*/ 1258 w 1475"/>
                  <a:gd name="T35" fmla="*/ 373 h 2118"/>
                  <a:gd name="T36" fmla="*/ 1324 w 1475"/>
                  <a:gd name="T37" fmla="*/ 89 h 2118"/>
                  <a:gd name="T38" fmla="*/ 1402 w 1475"/>
                  <a:gd name="T39" fmla="*/ 37 h 2118"/>
                  <a:gd name="T40" fmla="*/ 1475 w 1475"/>
                  <a:gd name="T41" fmla="*/ 0 h 2118"/>
                  <a:gd name="T42" fmla="*/ 1418 w 1475"/>
                  <a:gd name="T43" fmla="*/ 28 h 2118"/>
                  <a:gd name="T44" fmla="*/ 1418 w 1475"/>
                  <a:gd name="T45" fmla="*/ 28 h 2118"/>
                  <a:gd name="T46" fmla="*/ 1418 w 1475"/>
                  <a:gd name="T47" fmla="*/ 28 h 2118"/>
                  <a:gd name="T48" fmla="*/ 1422 w 1475"/>
                  <a:gd name="T49" fmla="*/ 50 h 2118"/>
                  <a:gd name="T50" fmla="*/ 1352 w 1475"/>
                  <a:gd name="T51" fmla="*/ 81 h 2118"/>
                  <a:gd name="T52" fmla="*/ 1352 w 1475"/>
                  <a:gd name="T53" fmla="*/ 81 h 2118"/>
                  <a:gd name="T54" fmla="*/ 1352 w 1475"/>
                  <a:gd name="T55" fmla="*/ 81 h 2118"/>
                  <a:gd name="T56" fmla="*/ 1352 w 1475"/>
                  <a:gd name="T57" fmla="*/ 81 h 2118"/>
                  <a:gd name="T58" fmla="*/ 1353 w 1475"/>
                  <a:gd name="T59" fmla="*/ 82 h 2118"/>
                  <a:gd name="T60" fmla="*/ 1359 w 1475"/>
                  <a:gd name="T61" fmla="*/ 143 h 2118"/>
                  <a:gd name="T62" fmla="*/ 1325 w 1475"/>
                  <a:gd name="T63" fmla="*/ 323 h 2118"/>
                  <a:gd name="T64" fmla="*/ 1247 w 1475"/>
                  <a:gd name="T65" fmla="*/ 578 h 2118"/>
                  <a:gd name="T66" fmla="*/ 1102 w 1475"/>
                  <a:gd name="T67" fmla="*/ 1015 h 2118"/>
                  <a:gd name="T68" fmla="*/ 877 w 1475"/>
                  <a:gd name="T69" fmla="*/ 1425 h 2118"/>
                  <a:gd name="T70" fmla="*/ 874 w 1475"/>
                  <a:gd name="T71" fmla="*/ 1431 h 2118"/>
                  <a:gd name="T72" fmla="*/ 873 w 1475"/>
                  <a:gd name="T73" fmla="*/ 1432 h 2118"/>
                  <a:gd name="T74" fmla="*/ 872 w 1475"/>
                  <a:gd name="T75" fmla="*/ 1433 h 2118"/>
                  <a:gd name="T76" fmla="*/ 839 w 1475"/>
                  <a:gd name="T77" fmla="*/ 1488 h 2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75" h="2118">
                    <a:moveTo>
                      <a:pt x="1065" y="2118"/>
                    </a:moveTo>
                    <a:cubicBezTo>
                      <a:pt x="910" y="2087"/>
                      <a:pt x="760" y="2048"/>
                      <a:pt x="608" y="2012"/>
                    </a:cubicBezTo>
                    <a:cubicBezTo>
                      <a:pt x="409" y="1966"/>
                      <a:pt x="206" y="1935"/>
                      <a:pt x="0" y="1910"/>
                    </a:cubicBezTo>
                    <a:cubicBezTo>
                      <a:pt x="18" y="1903"/>
                      <a:pt x="36" y="1895"/>
                      <a:pt x="54" y="1888"/>
                    </a:cubicBezTo>
                    <a:cubicBezTo>
                      <a:pt x="192" y="1905"/>
                      <a:pt x="329" y="1923"/>
                      <a:pt x="461" y="1949"/>
                    </a:cubicBezTo>
                    <a:cubicBezTo>
                      <a:pt x="655" y="1986"/>
                      <a:pt x="839" y="2037"/>
                      <a:pt x="1029" y="2078"/>
                    </a:cubicBezTo>
                    <a:cubicBezTo>
                      <a:pt x="1083" y="2090"/>
                      <a:pt x="1139" y="2101"/>
                      <a:pt x="1196" y="2111"/>
                    </a:cubicBezTo>
                    <a:cubicBezTo>
                      <a:pt x="1153" y="2114"/>
                      <a:pt x="1108" y="2116"/>
                      <a:pt x="1065" y="2118"/>
                    </a:cubicBezTo>
                    <a:moveTo>
                      <a:pt x="839" y="1488"/>
                    </a:moveTo>
                    <a:cubicBezTo>
                      <a:pt x="847" y="1466"/>
                      <a:pt x="857" y="1444"/>
                      <a:pt x="867" y="1422"/>
                    </a:cubicBezTo>
                    <a:cubicBezTo>
                      <a:pt x="908" y="1337"/>
                      <a:pt x="950" y="1252"/>
                      <a:pt x="987" y="1166"/>
                    </a:cubicBezTo>
                    <a:cubicBezTo>
                      <a:pt x="1064" y="990"/>
                      <a:pt x="1125" y="813"/>
                      <a:pt x="1179" y="634"/>
                    </a:cubicBezTo>
                    <a:cubicBezTo>
                      <a:pt x="1203" y="557"/>
                      <a:pt x="1227" y="479"/>
                      <a:pt x="1249" y="402"/>
                    </a:cubicBezTo>
                    <a:cubicBezTo>
                      <a:pt x="1041" y="365"/>
                      <a:pt x="828" y="335"/>
                      <a:pt x="613" y="308"/>
                    </a:cubicBezTo>
                    <a:cubicBezTo>
                      <a:pt x="596" y="296"/>
                      <a:pt x="579" y="285"/>
                      <a:pt x="561" y="274"/>
                    </a:cubicBezTo>
                    <a:cubicBezTo>
                      <a:pt x="569" y="275"/>
                      <a:pt x="577" y="276"/>
                      <a:pt x="585" y="277"/>
                    </a:cubicBezTo>
                    <a:cubicBezTo>
                      <a:pt x="588" y="277"/>
                      <a:pt x="592" y="278"/>
                      <a:pt x="596" y="278"/>
                    </a:cubicBezTo>
                    <a:cubicBezTo>
                      <a:pt x="817" y="307"/>
                      <a:pt x="1041" y="334"/>
                      <a:pt x="1258" y="373"/>
                    </a:cubicBezTo>
                    <a:cubicBezTo>
                      <a:pt x="1284" y="279"/>
                      <a:pt x="1308" y="185"/>
                      <a:pt x="1324" y="89"/>
                    </a:cubicBezTo>
                    <a:cubicBezTo>
                      <a:pt x="1328" y="65"/>
                      <a:pt x="1372" y="53"/>
                      <a:pt x="1402" y="37"/>
                    </a:cubicBezTo>
                    <a:cubicBezTo>
                      <a:pt x="1425" y="24"/>
                      <a:pt x="1450" y="12"/>
                      <a:pt x="1475" y="0"/>
                    </a:cubicBezTo>
                    <a:cubicBezTo>
                      <a:pt x="1455" y="9"/>
                      <a:pt x="1436" y="19"/>
                      <a:pt x="1418" y="28"/>
                    </a:cubicBezTo>
                    <a:lnTo>
                      <a:pt x="1418" y="28"/>
                    </a:lnTo>
                    <a:lnTo>
                      <a:pt x="1418" y="28"/>
                    </a:lnTo>
                    <a:cubicBezTo>
                      <a:pt x="1419" y="36"/>
                      <a:pt x="1421" y="43"/>
                      <a:pt x="1422" y="50"/>
                    </a:cubicBezTo>
                    <a:cubicBezTo>
                      <a:pt x="1399" y="60"/>
                      <a:pt x="1375" y="71"/>
                      <a:pt x="1352" y="81"/>
                    </a:cubicBezTo>
                    <a:lnTo>
                      <a:pt x="1352" y="81"/>
                    </a:lnTo>
                    <a:lnTo>
                      <a:pt x="1352" y="81"/>
                    </a:lnTo>
                    <a:lnTo>
                      <a:pt x="1352" y="81"/>
                    </a:lnTo>
                    <a:lnTo>
                      <a:pt x="1353" y="82"/>
                    </a:lnTo>
                    <a:cubicBezTo>
                      <a:pt x="1357" y="102"/>
                      <a:pt x="1359" y="122"/>
                      <a:pt x="1359" y="143"/>
                    </a:cubicBezTo>
                    <a:cubicBezTo>
                      <a:pt x="1359" y="203"/>
                      <a:pt x="1343" y="264"/>
                      <a:pt x="1325" y="323"/>
                    </a:cubicBezTo>
                    <a:cubicBezTo>
                      <a:pt x="1300" y="408"/>
                      <a:pt x="1273" y="493"/>
                      <a:pt x="1247" y="578"/>
                    </a:cubicBezTo>
                    <a:cubicBezTo>
                      <a:pt x="1203" y="724"/>
                      <a:pt x="1159" y="870"/>
                      <a:pt x="1102" y="1015"/>
                    </a:cubicBezTo>
                    <a:cubicBezTo>
                      <a:pt x="1035" y="1153"/>
                      <a:pt x="960" y="1290"/>
                      <a:pt x="877" y="1425"/>
                    </a:cubicBezTo>
                    <a:cubicBezTo>
                      <a:pt x="876" y="1427"/>
                      <a:pt x="875" y="1429"/>
                      <a:pt x="874" y="1431"/>
                    </a:cubicBezTo>
                    <a:cubicBezTo>
                      <a:pt x="873" y="1431"/>
                      <a:pt x="873" y="1432"/>
                      <a:pt x="873" y="1432"/>
                    </a:cubicBezTo>
                    <a:cubicBezTo>
                      <a:pt x="873" y="1432"/>
                      <a:pt x="872" y="1432"/>
                      <a:pt x="872" y="1433"/>
                    </a:cubicBezTo>
                    <a:cubicBezTo>
                      <a:pt x="862" y="1450"/>
                      <a:pt x="850" y="1469"/>
                      <a:pt x="839" y="1488"/>
                    </a:cubicBezTo>
                  </a:path>
                </a:pathLst>
              </a:custGeom>
              <a:solidFill>
                <a:srgbClr val="8445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5" name="Freeform 1146">
                <a:extLst>
                  <a:ext uri="{FF2B5EF4-FFF2-40B4-BE49-F238E27FC236}">
                    <a16:creationId xmlns:a16="http://schemas.microsoft.com/office/drawing/2014/main" id="{DC275FB9-B9AC-4461-A869-AA26FFCB5F6C}"/>
                  </a:ext>
                </a:extLst>
              </p:cNvPr>
              <p:cNvSpPr>
                <a:spLocks noEditPoints="1"/>
              </p:cNvSpPr>
              <p:nvPr/>
            </p:nvSpPr>
            <p:spPr bwMode="auto">
              <a:xfrm>
                <a:off x="8695419" y="2430463"/>
                <a:ext cx="652463" cy="574675"/>
              </a:xfrm>
              <a:custGeom>
                <a:avLst/>
                <a:gdLst>
                  <a:gd name="T0" fmla="*/ 606 w 1309"/>
                  <a:gd name="T1" fmla="*/ 1151 h 1151"/>
                  <a:gd name="T2" fmla="*/ 594 w 1309"/>
                  <a:gd name="T3" fmla="*/ 1148 h 1151"/>
                  <a:gd name="T4" fmla="*/ 417 w 1309"/>
                  <a:gd name="T5" fmla="*/ 1132 h 1151"/>
                  <a:gd name="T6" fmla="*/ 259 w 1309"/>
                  <a:gd name="T7" fmla="*/ 1103 h 1151"/>
                  <a:gd name="T8" fmla="*/ 390 w 1309"/>
                  <a:gd name="T9" fmla="*/ 1096 h 1151"/>
                  <a:gd name="T10" fmla="*/ 667 w 1309"/>
                  <a:gd name="T11" fmla="*/ 1121 h 1151"/>
                  <a:gd name="T12" fmla="*/ 701 w 1309"/>
                  <a:gd name="T13" fmla="*/ 1121 h 1151"/>
                  <a:gd name="T14" fmla="*/ 869 w 1309"/>
                  <a:gd name="T15" fmla="*/ 1102 h 1151"/>
                  <a:gd name="T16" fmla="*/ 935 w 1309"/>
                  <a:gd name="T17" fmla="*/ 1085 h 1151"/>
                  <a:gd name="T18" fmla="*/ 1139 w 1309"/>
                  <a:gd name="T19" fmla="*/ 976 h 1151"/>
                  <a:gd name="T20" fmla="*/ 1116 w 1309"/>
                  <a:gd name="T21" fmla="*/ 1040 h 1151"/>
                  <a:gd name="T22" fmla="*/ 1097 w 1309"/>
                  <a:gd name="T23" fmla="*/ 1051 h 1151"/>
                  <a:gd name="T24" fmla="*/ 1097 w 1309"/>
                  <a:gd name="T25" fmla="*/ 1051 h 1151"/>
                  <a:gd name="T26" fmla="*/ 1097 w 1309"/>
                  <a:gd name="T27" fmla="*/ 1051 h 1151"/>
                  <a:gd name="T28" fmla="*/ 1097 w 1309"/>
                  <a:gd name="T29" fmla="*/ 1051 h 1151"/>
                  <a:gd name="T30" fmla="*/ 1097 w 1309"/>
                  <a:gd name="T31" fmla="*/ 1051 h 1151"/>
                  <a:gd name="T32" fmla="*/ 1114 w 1309"/>
                  <a:gd name="T33" fmla="*/ 1045 h 1151"/>
                  <a:gd name="T34" fmla="*/ 1087 w 1309"/>
                  <a:gd name="T35" fmla="*/ 1087 h 1151"/>
                  <a:gd name="T36" fmla="*/ 1309 w 1309"/>
                  <a:gd name="T37" fmla="*/ 983 h 1151"/>
                  <a:gd name="T38" fmla="*/ 1273 w 1309"/>
                  <a:gd name="T39" fmla="*/ 1007 h 1151"/>
                  <a:gd name="T40" fmla="*/ 1125 w 1309"/>
                  <a:gd name="T41" fmla="*/ 1075 h 1151"/>
                  <a:gd name="T42" fmla="*/ 1101 w 1309"/>
                  <a:gd name="T43" fmla="*/ 1083 h 1151"/>
                  <a:gd name="T44" fmla="*/ 749 w 1309"/>
                  <a:gd name="T45" fmla="*/ 1145 h 1151"/>
                  <a:gd name="T46" fmla="*/ 733 w 1309"/>
                  <a:gd name="T47" fmla="*/ 1146 h 1151"/>
                  <a:gd name="T48" fmla="*/ 607 w 1309"/>
                  <a:gd name="T49" fmla="*/ 1151 h 1151"/>
                  <a:gd name="T50" fmla="*/ 606 w 1309"/>
                  <a:gd name="T51" fmla="*/ 1151 h 1151"/>
                  <a:gd name="T52" fmla="*/ 422 w 1309"/>
                  <a:gd name="T53" fmla="*/ 865 h 1151"/>
                  <a:gd name="T54" fmla="*/ 299 w 1309"/>
                  <a:gd name="T55" fmla="*/ 849 h 1151"/>
                  <a:gd name="T56" fmla="*/ 14 w 1309"/>
                  <a:gd name="T57" fmla="*/ 652 h 1151"/>
                  <a:gd name="T58" fmla="*/ 33 w 1309"/>
                  <a:gd name="T59" fmla="*/ 473 h 1151"/>
                  <a:gd name="T60" fmla="*/ 66 w 1309"/>
                  <a:gd name="T61" fmla="*/ 418 h 1151"/>
                  <a:gd name="T62" fmla="*/ 32 w 1309"/>
                  <a:gd name="T63" fmla="*/ 550 h 1151"/>
                  <a:gd name="T64" fmla="*/ 145 w 1309"/>
                  <a:gd name="T65" fmla="*/ 757 h 1151"/>
                  <a:gd name="T66" fmla="*/ 156 w 1309"/>
                  <a:gd name="T67" fmla="*/ 737 h 1151"/>
                  <a:gd name="T68" fmla="*/ 168 w 1309"/>
                  <a:gd name="T69" fmla="*/ 750 h 1151"/>
                  <a:gd name="T70" fmla="*/ 408 w 1309"/>
                  <a:gd name="T71" fmla="*/ 842 h 1151"/>
                  <a:gd name="T72" fmla="*/ 607 w 1309"/>
                  <a:gd name="T73" fmla="*/ 750 h 1151"/>
                  <a:gd name="T74" fmla="*/ 423 w 1309"/>
                  <a:gd name="T75" fmla="*/ 690 h 1151"/>
                  <a:gd name="T76" fmla="*/ 418 w 1309"/>
                  <a:gd name="T77" fmla="*/ 684 h 1151"/>
                  <a:gd name="T78" fmla="*/ 420 w 1309"/>
                  <a:gd name="T79" fmla="*/ 679 h 1151"/>
                  <a:gd name="T80" fmla="*/ 432 w 1309"/>
                  <a:gd name="T81" fmla="*/ 671 h 1151"/>
                  <a:gd name="T82" fmla="*/ 418 w 1309"/>
                  <a:gd name="T83" fmla="*/ 684 h 1151"/>
                  <a:gd name="T84" fmla="*/ 446 w 1309"/>
                  <a:gd name="T85" fmla="*/ 683 h 1151"/>
                  <a:gd name="T86" fmla="*/ 635 w 1309"/>
                  <a:gd name="T87" fmla="*/ 758 h 1151"/>
                  <a:gd name="T88" fmla="*/ 710 w 1309"/>
                  <a:gd name="T89" fmla="*/ 640 h 1151"/>
                  <a:gd name="T90" fmla="*/ 715 w 1309"/>
                  <a:gd name="T91" fmla="*/ 620 h 1151"/>
                  <a:gd name="T92" fmla="*/ 716 w 1309"/>
                  <a:gd name="T93" fmla="*/ 620 h 1151"/>
                  <a:gd name="T94" fmla="*/ 731 w 1309"/>
                  <a:gd name="T95" fmla="*/ 621 h 1151"/>
                  <a:gd name="T96" fmla="*/ 732 w 1309"/>
                  <a:gd name="T97" fmla="*/ 621 h 1151"/>
                  <a:gd name="T98" fmla="*/ 700 w 1309"/>
                  <a:gd name="T99" fmla="*/ 684 h 1151"/>
                  <a:gd name="T100" fmla="*/ 655 w 1309"/>
                  <a:gd name="T101" fmla="*/ 775 h 1151"/>
                  <a:gd name="T102" fmla="*/ 472 w 1309"/>
                  <a:gd name="T103" fmla="*/ 862 h 1151"/>
                  <a:gd name="T104" fmla="*/ 422 w 1309"/>
                  <a:gd name="T105" fmla="*/ 865 h 1151"/>
                  <a:gd name="T106" fmla="*/ 467 w 1309"/>
                  <a:gd name="T107" fmla="*/ 625 h 1151"/>
                  <a:gd name="T108" fmla="*/ 481 w 1309"/>
                  <a:gd name="T109" fmla="*/ 595 h 1151"/>
                  <a:gd name="T110" fmla="*/ 481 w 1309"/>
                  <a:gd name="T111" fmla="*/ 600 h 1151"/>
                  <a:gd name="T112" fmla="*/ 467 w 1309"/>
                  <a:gd name="T113" fmla="*/ 625 h 1151"/>
                  <a:gd name="T114" fmla="*/ 68 w 1309"/>
                  <a:gd name="T115" fmla="*/ 416 h 1151"/>
                  <a:gd name="T116" fmla="*/ 71 w 1309"/>
                  <a:gd name="T117" fmla="*/ 410 h 1151"/>
                  <a:gd name="T118" fmla="*/ 296 w 1309"/>
                  <a:gd name="T119" fmla="*/ 0 h 1151"/>
                  <a:gd name="T120" fmla="*/ 296 w 1309"/>
                  <a:gd name="T121" fmla="*/ 0 h 1151"/>
                  <a:gd name="T122" fmla="*/ 71 w 1309"/>
                  <a:gd name="T123" fmla="*/ 410 h 1151"/>
                  <a:gd name="T124" fmla="*/ 68 w 1309"/>
                  <a:gd name="T125" fmla="*/ 416 h 1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09" h="1151">
                    <a:moveTo>
                      <a:pt x="606" y="1151"/>
                    </a:moveTo>
                    <a:cubicBezTo>
                      <a:pt x="601" y="1151"/>
                      <a:pt x="597" y="1150"/>
                      <a:pt x="594" y="1148"/>
                    </a:cubicBezTo>
                    <a:cubicBezTo>
                      <a:pt x="535" y="1146"/>
                      <a:pt x="476" y="1141"/>
                      <a:pt x="417" y="1132"/>
                    </a:cubicBezTo>
                    <a:cubicBezTo>
                      <a:pt x="364" y="1123"/>
                      <a:pt x="311" y="1114"/>
                      <a:pt x="259" y="1103"/>
                    </a:cubicBezTo>
                    <a:cubicBezTo>
                      <a:pt x="302" y="1101"/>
                      <a:pt x="347" y="1099"/>
                      <a:pt x="390" y="1096"/>
                    </a:cubicBezTo>
                    <a:cubicBezTo>
                      <a:pt x="481" y="1111"/>
                      <a:pt x="575" y="1121"/>
                      <a:pt x="667" y="1121"/>
                    </a:cubicBezTo>
                    <a:cubicBezTo>
                      <a:pt x="678" y="1121"/>
                      <a:pt x="690" y="1121"/>
                      <a:pt x="701" y="1121"/>
                    </a:cubicBezTo>
                    <a:cubicBezTo>
                      <a:pt x="757" y="1115"/>
                      <a:pt x="813" y="1109"/>
                      <a:pt x="869" y="1102"/>
                    </a:cubicBezTo>
                    <a:cubicBezTo>
                      <a:pt x="891" y="1097"/>
                      <a:pt x="913" y="1092"/>
                      <a:pt x="935" y="1085"/>
                    </a:cubicBezTo>
                    <a:cubicBezTo>
                      <a:pt x="1022" y="1059"/>
                      <a:pt x="1091" y="1021"/>
                      <a:pt x="1139" y="976"/>
                    </a:cubicBezTo>
                    <a:cubicBezTo>
                      <a:pt x="1135" y="997"/>
                      <a:pt x="1127" y="1019"/>
                      <a:pt x="1116" y="1040"/>
                    </a:cubicBezTo>
                    <a:cubicBezTo>
                      <a:pt x="1110" y="1043"/>
                      <a:pt x="1104" y="1047"/>
                      <a:pt x="1097" y="1051"/>
                    </a:cubicBezTo>
                    <a:lnTo>
                      <a:pt x="1097" y="1051"/>
                    </a:lnTo>
                    <a:lnTo>
                      <a:pt x="1097" y="1051"/>
                    </a:lnTo>
                    <a:lnTo>
                      <a:pt x="1097" y="1051"/>
                    </a:lnTo>
                    <a:lnTo>
                      <a:pt x="1097" y="1051"/>
                    </a:lnTo>
                    <a:cubicBezTo>
                      <a:pt x="1103" y="1049"/>
                      <a:pt x="1108" y="1047"/>
                      <a:pt x="1114" y="1045"/>
                    </a:cubicBezTo>
                    <a:cubicBezTo>
                      <a:pt x="1106" y="1059"/>
                      <a:pt x="1097" y="1073"/>
                      <a:pt x="1087" y="1087"/>
                    </a:cubicBezTo>
                    <a:cubicBezTo>
                      <a:pt x="1172" y="1061"/>
                      <a:pt x="1247" y="1028"/>
                      <a:pt x="1309" y="983"/>
                    </a:cubicBezTo>
                    <a:cubicBezTo>
                      <a:pt x="1297" y="991"/>
                      <a:pt x="1286" y="999"/>
                      <a:pt x="1273" y="1007"/>
                    </a:cubicBezTo>
                    <a:cubicBezTo>
                      <a:pt x="1229" y="1034"/>
                      <a:pt x="1179" y="1056"/>
                      <a:pt x="1125" y="1075"/>
                    </a:cubicBezTo>
                    <a:cubicBezTo>
                      <a:pt x="1117" y="1078"/>
                      <a:pt x="1109" y="1080"/>
                      <a:pt x="1101" y="1083"/>
                    </a:cubicBezTo>
                    <a:cubicBezTo>
                      <a:pt x="995" y="1116"/>
                      <a:pt x="874" y="1135"/>
                      <a:pt x="749" y="1145"/>
                    </a:cubicBezTo>
                    <a:cubicBezTo>
                      <a:pt x="744" y="1145"/>
                      <a:pt x="739" y="1146"/>
                      <a:pt x="733" y="1146"/>
                    </a:cubicBezTo>
                    <a:cubicBezTo>
                      <a:pt x="691" y="1149"/>
                      <a:pt x="649" y="1150"/>
                      <a:pt x="607" y="1151"/>
                    </a:cubicBezTo>
                    <a:cubicBezTo>
                      <a:pt x="606" y="1151"/>
                      <a:pt x="606" y="1151"/>
                      <a:pt x="606" y="1151"/>
                    </a:cubicBezTo>
                    <a:moveTo>
                      <a:pt x="422" y="865"/>
                    </a:moveTo>
                    <a:cubicBezTo>
                      <a:pt x="380" y="865"/>
                      <a:pt x="337" y="859"/>
                      <a:pt x="299" y="849"/>
                    </a:cubicBezTo>
                    <a:cubicBezTo>
                      <a:pt x="144" y="820"/>
                      <a:pt x="37" y="747"/>
                      <a:pt x="14" y="652"/>
                    </a:cubicBezTo>
                    <a:cubicBezTo>
                      <a:pt x="0" y="591"/>
                      <a:pt x="11" y="532"/>
                      <a:pt x="33" y="473"/>
                    </a:cubicBezTo>
                    <a:cubicBezTo>
                      <a:pt x="44" y="454"/>
                      <a:pt x="56" y="435"/>
                      <a:pt x="66" y="418"/>
                    </a:cubicBezTo>
                    <a:cubicBezTo>
                      <a:pt x="50" y="461"/>
                      <a:pt x="30" y="504"/>
                      <a:pt x="32" y="550"/>
                    </a:cubicBezTo>
                    <a:cubicBezTo>
                      <a:pt x="36" y="624"/>
                      <a:pt x="66" y="699"/>
                      <a:pt x="145" y="757"/>
                    </a:cubicBezTo>
                    <a:cubicBezTo>
                      <a:pt x="147" y="751"/>
                      <a:pt x="151" y="744"/>
                      <a:pt x="156" y="737"/>
                    </a:cubicBezTo>
                    <a:cubicBezTo>
                      <a:pt x="159" y="741"/>
                      <a:pt x="163" y="746"/>
                      <a:pt x="168" y="750"/>
                    </a:cubicBezTo>
                    <a:cubicBezTo>
                      <a:pt x="216" y="794"/>
                      <a:pt x="310" y="835"/>
                      <a:pt x="408" y="842"/>
                    </a:cubicBezTo>
                    <a:cubicBezTo>
                      <a:pt x="490" y="839"/>
                      <a:pt x="636" y="808"/>
                      <a:pt x="607" y="750"/>
                    </a:cubicBezTo>
                    <a:cubicBezTo>
                      <a:pt x="585" y="707"/>
                      <a:pt x="499" y="690"/>
                      <a:pt x="423" y="690"/>
                    </a:cubicBezTo>
                    <a:cubicBezTo>
                      <a:pt x="417" y="690"/>
                      <a:pt x="415" y="686"/>
                      <a:pt x="418" y="684"/>
                    </a:cubicBezTo>
                    <a:cubicBezTo>
                      <a:pt x="417" y="682"/>
                      <a:pt x="418" y="680"/>
                      <a:pt x="420" y="679"/>
                    </a:cubicBezTo>
                    <a:cubicBezTo>
                      <a:pt x="424" y="677"/>
                      <a:pt x="428" y="674"/>
                      <a:pt x="432" y="671"/>
                    </a:cubicBezTo>
                    <a:cubicBezTo>
                      <a:pt x="428" y="676"/>
                      <a:pt x="423" y="680"/>
                      <a:pt x="418" y="684"/>
                    </a:cubicBezTo>
                    <a:cubicBezTo>
                      <a:pt x="428" y="683"/>
                      <a:pt x="437" y="683"/>
                      <a:pt x="446" y="683"/>
                    </a:cubicBezTo>
                    <a:cubicBezTo>
                      <a:pt x="532" y="683"/>
                      <a:pt x="608" y="713"/>
                      <a:pt x="635" y="758"/>
                    </a:cubicBezTo>
                    <a:cubicBezTo>
                      <a:pt x="662" y="719"/>
                      <a:pt x="687" y="680"/>
                      <a:pt x="710" y="640"/>
                    </a:cubicBezTo>
                    <a:cubicBezTo>
                      <a:pt x="692" y="637"/>
                      <a:pt x="693" y="620"/>
                      <a:pt x="715" y="620"/>
                    </a:cubicBezTo>
                    <a:cubicBezTo>
                      <a:pt x="715" y="620"/>
                      <a:pt x="716" y="620"/>
                      <a:pt x="716" y="620"/>
                    </a:cubicBezTo>
                    <a:cubicBezTo>
                      <a:pt x="721" y="620"/>
                      <a:pt x="726" y="620"/>
                      <a:pt x="731" y="621"/>
                    </a:cubicBezTo>
                    <a:cubicBezTo>
                      <a:pt x="732" y="621"/>
                      <a:pt x="732" y="621"/>
                      <a:pt x="732" y="621"/>
                    </a:cubicBezTo>
                    <a:cubicBezTo>
                      <a:pt x="720" y="642"/>
                      <a:pt x="709" y="663"/>
                      <a:pt x="700" y="684"/>
                    </a:cubicBezTo>
                    <a:cubicBezTo>
                      <a:pt x="686" y="713"/>
                      <a:pt x="678" y="746"/>
                      <a:pt x="655" y="775"/>
                    </a:cubicBezTo>
                    <a:cubicBezTo>
                      <a:pt x="640" y="820"/>
                      <a:pt x="556" y="857"/>
                      <a:pt x="472" y="862"/>
                    </a:cubicBezTo>
                    <a:cubicBezTo>
                      <a:pt x="456" y="864"/>
                      <a:pt x="439" y="865"/>
                      <a:pt x="422" y="865"/>
                    </a:cubicBezTo>
                    <a:moveTo>
                      <a:pt x="467" y="625"/>
                    </a:moveTo>
                    <a:cubicBezTo>
                      <a:pt x="472" y="615"/>
                      <a:pt x="476" y="604"/>
                      <a:pt x="481" y="595"/>
                    </a:cubicBezTo>
                    <a:cubicBezTo>
                      <a:pt x="482" y="597"/>
                      <a:pt x="482" y="598"/>
                      <a:pt x="481" y="600"/>
                    </a:cubicBezTo>
                    <a:cubicBezTo>
                      <a:pt x="476" y="608"/>
                      <a:pt x="472" y="617"/>
                      <a:pt x="467" y="625"/>
                    </a:cubicBezTo>
                    <a:close/>
                    <a:moveTo>
                      <a:pt x="68" y="416"/>
                    </a:moveTo>
                    <a:cubicBezTo>
                      <a:pt x="69" y="414"/>
                      <a:pt x="70" y="412"/>
                      <a:pt x="71" y="410"/>
                    </a:cubicBezTo>
                    <a:cubicBezTo>
                      <a:pt x="154" y="275"/>
                      <a:pt x="229" y="138"/>
                      <a:pt x="296" y="0"/>
                    </a:cubicBezTo>
                    <a:lnTo>
                      <a:pt x="296" y="0"/>
                    </a:lnTo>
                    <a:cubicBezTo>
                      <a:pt x="229" y="138"/>
                      <a:pt x="154" y="275"/>
                      <a:pt x="71" y="410"/>
                    </a:cubicBezTo>
                    <a:cubicBezTo>
                      <a:pt x="70" y="412"/>
                      <a:pt x="69" y="414"/>
                      <a:pt x="68" y="416"/>
                    </a:cubicBezTo>
                    <a:close/>
                  </a:path>
                </a:pathLst>
              </a:custGeom>
              <a:solidFill>
                <a:srgbClr val="7C3A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6" name="Freeform 1147">
                <a:extLst>
                  <a:ext uri="{FF2B5EF4-FFF2-40B4-BE49-F238E27FC236}">
                    <a16:creationId xmlns:a16="http://schemas.microsoft.com/office/drawing/2014/main" id="{E44D7EF2-A8AC-4E06-A7E6-0DAD666723DE}"/>
                  </a:ext>
                </a:extLst>
              </p:cNvPr>
              <p:cNvSpPr>
                <a:spLocks/>
              </p:cNvSpPr>
              <p:nvPr/>
            </p:nvSpPr>
            <p:spPr bwMode="auto">
              <a:xfrm>
                <a:off x="8727169" y="2638425"/>
                <a:ext cx="1588" cy="0"/>
              </a:xfrm>
              <a:custGeom>
                <a:avLst/>
                <a:gdLst>
                  <a:gd name="T0" fmla="*/ 0 w 2"/>
                  <a:gd name="T1" fmla="*/ 2 h 2"/>
                  <a:gd name="T2" fmla="*/ 1 w 2"/>
                  <a:gd name="T3" fmla="*/ 1 h 2"/>
                  <a:gd name="T4" fmla="*/ 2 w 2"/>
                  <a:gd name="T5" fmla="*/ 0 h 2"/>
                  <a:gd name="T6" fmla="*/ 0 w 2"/>
                  <a:gd name="T7" fmla="*/ 2 h 2"/>
                </a:gdLst>
                <a:ahLst/>
                <a:cxnLst>
                  <a:cxn ang="0">
                    <a:pos x="T0" y="T1"/>
                  </a:cxn>
                  <a:cxn ang="0">
                    <a:pos x="T2" y="T3"/>
                  </a:cxn>
                  <a:cxn ang="0">
                    <a:pos x="T4" y="T5"/>
                  </a:cxn>
                  <a:cxn ang="0">
                    <a:pos x="T6" y="T7"/>
                  </a:cxn>
                </a:cxnLst>
                <a:rect l="0" t="0" r="r" b="b"/>
                <a:pathLst>
                  <a:path w="2" h="2">
                    <a:moveTo>
                      <a:pt x="0" y="2"/>
                    </a:moveTo>
                    <a:cubicBezTo>
                      <a:pt x="0" y="1"/>
                      <a:pt x="1" y="1"/>
                      <a:pt x="1" y="1"/>
                    </a:cubicBezTo>
                    <a:cubicBezTo>
                      <a:pt x="1" y="1"/>
                      <a:pt x="1" y="0"/>
                      <a:pt x="2" y="0"/>
                    </a:cubicBezTo>
                    <a:cubicBezTo>
                      <a:pt x="1" y="0"/>
                      <a:pt x="1" y="1"/>
                      <a:pt x="0" y="2"/>
                    </a:cubicBezTo>
                    <a:close/>
                  </a:path>
                </a:pathLst>
              </a:custGeom>
              <a:solidFill>
                <a:srgbClr val="7C3A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7" name="Freeform 1148">
                <a:extLst>
                  <a:ext uri="{FF2B5EF4-FFF2-40B4-BE49-F238E27FC236}">
                    <a16:creationId xmlns:a16="http://schemas.microsoft.com/office/drawing/2014/main" id="{15961EF5-1672-4136-8198-615A36012201}"/>
                  </a:ext>
                </a:extLst>
              </p:cNvPr>
              <p:cNvSpPr>
                <a:spLocks noEditPoints="1"/>
              </p:cNvSpPr>
              <p:nvPr/>
            </p:nvSpPr>
            <p:spPr bwMode="auto">
              <a:xfrm>
                <a:off x="8709706" y="1860550"/>
                <a:ext cx="1092200" cy="1112838"/>
              </a:xfrm>
              <a:custGeom>
                <a:avLst/>
                <a:gdLst>
                  <a:gd name="T0" fmla="*/ 1084 w 2188"/>
                  <a:gd name="T1" fmla="*/ 2189 h 2231"/>
                  <a:gd name="T2" fmla="*/ 1667 w 2188"/>
                  <a:gd name="T3" fmla="*/ 1508 h 2231"/>
                  <a:gd name="T4" fmla="*/ 2146 w 2188"/>
                  <a:gd name="T5" fmla="*/ 370 h 2231"/>
                  <a:gd name="T6" fmla="*/ 2146 w 2188"/>
                  <a:gd name="T7" fmla="*/ 370 h 2231"/>
                  <a:gd name="T8" fmla="*/ 2146 w 2188"/>
                  <a:gd name="T9" fmla="*/ 370 h 2231"/>
                  <a:gd name="T10" fmla="*/ 1380 w 2188"/>
                  <a:gd name="T11" fmla="*/ 30 h 2231"/>
                  <a:gd name="T12" fmla="*/ 586 w 2188"/>
                  <a:gd name="T13" fmla="*/ 179 h 2231"/>
                  <a:gd name="T14" fmla="*/ 639 w 2188"/>
                  <a:gd name="T15" fmla="*/ 129 h 2231"/>
                  <a:gd name="T16" fmla="*/ 1310 w 2188"/>
                  <a:gd name="T17" fmla="*/ 0 h 2231"/>
                  <a:gd name="T18" fmla="*/ 2184 w 2188"/>
                  <a:gd name="T19" fmla="*/ 349 h 2231"/>
                  <a:gd name="T20" fmla="*/ 2115 w 2188"/>
                  <a:gd name="T21" fmla="*/ 596 h 2231"/>
                  <a:gd name="T22" fmla="*/ 1695 w 2188"/>
                  <a:gd name="T23" fmla="*/ 1558 h 2231"/>
                  <a:gd name="T24" fmla="*/ 1279 w 2188"/>
                  <a:gd name="T25" fmla="*/ 2127 h 2231"/>
                  <a:gd name="T26" fmla="*/ 1057 w 2188"/>
                  <a:gd name="T27" fmla="*/ 2231 h 2231"/>
                  <a:gd name="T28" fmla="*/ 1109 w 2188"/>
                  <a:gd name="T29" fmla="*/ 2120 h 2231"/>
                  <a:gd name="T30" fmla="*/ 1060 w 2188"/>
                  <a:gd name="T31" fmla="*/ 1742 h 2231"/>
                  <a:gd name="T32" fmla="*/ 702 w 2188"/>
                  <a:gd name="T33" fmla="*/ 1765 h 2231"/>
                  <a:gd name="T34" fmla="*/ 686 w 2188"/>
                  <a:gd name="T35" fmla="*/ 1764 h 2231"/>
                  <a:gd name="T36" fmla="*/ 680 w 2188"/>
                  <a:gd name="T37" fmla="*/ 1784 h 2231"/>
                  <a:gd name="T38" fmla="*/ 416 w 2188"/>
                  <a:gd name="T39" fmla="*/ 1827 h 2231"/>
                  <a:gd name="T40" fmla="*/ 402 w 2188"/>
                  <a:gd name="T41" fmla="*/ 1815 h 2231"/>
                  <a:gd name="T42" fmla="*/ 451 w 2188"/>
                  <a:gd name="T43" fmla="*/ 1744 h 2231"/>
                  <a:gd name="T44" fmla="*/ 456 w 2188"/>
                  <a:gd name="T45" fmla="*/ 1730 h 2231"/>
                  <a:gd name="T46" fmla="*/ 237 w 2188"/>
                  <a:gd name="T47" fmla="*/ 1721 h 2231"/>
                  <a:gd name="T48" fmla="*/ 115 w 2188"/>
                  <a:gd name="T49" fmla="*/ 1901 h 2231"/>
                  <a:gd name="T50" fmla="*/ 36 w 2188"/>
                  <a:gd name="T51" fmla="*/ 1562 h 2231"/>
                  <a:gd name="T52" fmla="*/ 41 w 2188"/>
                  <a:gd name="T53" fmla="*/ 1554 h 2231"/>
                  <a:gd name="T54" fmla="*/ 246 w 2188"/>
                  <a:gd name="T55" fmla="*/ 1195 h 2231"/>
                  <a:gd name="T56" fmla="*/ 35 w 2188"/>
                  <a:gd name="T57" fmla="*/ 1690 h 2231"/>
                  <a:gd name="T58" fmla="*/ 31 w 2188"/>
                  <a:gd name="T59" fmla="*/ 1737 h 2231"/>
                  <a:gd name="T60" fmla="*/ 58 w 2188"/>
                  <a:gd name="T61" fmla="*/ 1843 h 2231"/>
                  <a:gd name="T62" fmla="*/ 58 w 2188"/>
                  <a:gd name="T63" fmla="*/ 1843 h 2231"/>
                  <a:gd name="T64" fmla="*/ 58 w 2188"/>
                  <a:gd name="T65" fmla="*/ 1843 h 2231"/>
                  <a:gd name="T66" fmla="*/ 58 w 2188"/>
                  <a:gd name="T67" fmla="*/ 1842 h 2231"/>
                  <a:gd name="T68" fmla="*/ 58 w 2188"/>
                  <a:gd name="T69" fmla="*/ 1840 h 2231"/>
                  <a:gd name="T70" fmla="*/ 59 w 2188"/>
                  <a:gd name="T71" fmla="*/ 1832 h 2231"/>
                  <a:gd name="T72" fmla="*/ 173 w 2188"/>
                  <a:gd name="T73" fmla="*/ 1713 h 2231"/>
                  <a:gd name="T74" fmla="*/ 187 w 2188"/>
                  <a:gd name="T75" fmla="*/ 1706 h 2231"/>
                  <a:gd name="T76" fmla="*/ 940 w 2188"/>
                  <a:gd name="T77" fmla="*/ 1659 h 2231"/>
                  <a:gd name="T78" fmla="*/ 1215 w 2188"/>
                  <a:gd name="T79" fmla="*/ 1851 h 2231"/>
                  <a:gd name="T80" fmla="*/ 1214 w 2188"/>
                  <a:gd name="T81" fmla="*/ 2054 h 2231"/>
                  <a:gd name="T82" fmla="*/ 449 w 2188"/>
                  <a:gd name="T83" fmla="*/ 1822 h 2231"/>
                  <a:gd name="T84" fmla="*/ 707 w 2188"/>
                  <a:gd name="T85" fmla="*/ 1655 h 2231"/>
                  <a:gd name="T86" fmla="*/ 645 w 2188"/>
                  <a:gd name="T87" fmla="*/ 1653 h 2231"/>
                  <a:gd name="T88" fmla="*/ 479 w 2188"/>
                  <a:gd name="T89" fmla="*/ 1768 h 2231"/>
                  <a:gd name="T90" fmla="*/ 449 w 2188"/>
                  <a:gd name="T91" fmla="*/ 1822 h 2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188" h="2231">
                    <a:moveTo>
                      <a:pt x="1057" y="2231"/>
                    </a:moveTo>
                    <a:cubicBezTo>
                      <a:pt x="1067" y="2217"/>
                      <a:pt x="1076" y="2203"/>
                      <a:pt x="1084" y="2189"/>
                    </a:cubicBezTo>
                    <a:cubicBezTo>
                      <a:pt x="1164" y="2159"/>
                      <a:pt x="1231" y="2120"/>
                      <a:pt x="1280" y="2073"/>
                    </a:cubicBezTo>
                    <a:cubicBezTo>
                      <a:pt x="1460" y="1898"/>
                      <a:pt x="1568" y="1700"/>
                      <a:pt x="1667" y="1508"/>
                    </a:cubicBezTo>
                    <a:cubicBezTo>
                      <a:pt x="1767" y="1313"/>
                      <a:pt x="1998" y="794"/>
                      <a:pt x="2062" y="600"/>
                    </a:cubicBezTo>
                    <a:cubicBezTo>
                      <a:pt x="2087" y="523"/>
                      <a:pt x="2139" y="440"/>
                      <a:pt x="2146" y="370"/>
                    </a:cubicBezTo>
                    <a:lnTo>
                      <a:pt x="2146" y="370"/>
                    </a:lnTo>
                    <a:lnTo>
                      <a:pt x="2146" y="370"/>
                    </a:lnTo>
                    <a:lnTo>
                      <a:pt x="2146" y="370"/>
                    </a:lnTo>
                    <a:lnTo>
                      <a:pt x="2146" y="370"/>
                    </a:lnTo>
                    <a:cubicBezTo>
                      <a:pt x="2089" y="262"/>
                      <a:pt x="1997" y="183"/>
                      <a:pt x="1825" y="116"/>
                    </a:cubicBezTo>
                    <a:cubicBezTo>
                      <a:pt x="1694" y="66"/>
                      <a:pt x="1540" y="35"/>
                      <a:pt x="1380" y="30"/>
                    </a:cubicBezTo>
                    <a:cubicBezTo>
                      <a:pt x="1359" y="30"/>
                      <a:pt x="1339" y="29"/>
                      <a:pt x="1319" y="29"/>
                    </a:cubicBezTo>
                    <a:cubicBezTo>
                      <a:pt x="1043" y="29"/>
                      <a:pt x="800" y="89"/>
                      <a:pt x="586" y="179"/>
                    </a:cubicBezTo>
                    <a:cubicBezTo>
                      <a:pt x="585" y="172"/>
                      <a:pt x="583" y="165"/>
                      <a:pt x="582" y="157"/>
                    </a:cubicBezTo>
                    <a:cubicBezTo>
                      <a:pt x="600" y="148"/>
                      <a:pt x="619" y="138"/>
                      <a:pt x="639" y="129"/>
                    </a:cubicBezTo>
                    <a:cubicBezTo>
                      <a:pt x="642" y="128"/>
                      <a:pt x="645" y="126"/>
                      <a:pt x="648" y="125"/>
                    </a:cubicBezTo>
                    <a:cubicBezTo>
                      <a:pt x="830" y="44"/>
                      <a:pt x="1072" y="0"/>
                      <a:pt x="1310" y="0"/>
                    </a:cubicBezTo>
                    <a:cubicBezTo>
                      <a:pt x="1346" y="0"/>
                      <a:pt x="1382" y="1"/>
                      <a:pt x="1417" y="3"/>
                    </a:cubicBezTo>
                    <a:cubicBezTo>
                      <a:pt x="1798" y="25"/>
                      <a:pt x="2065" y="160"/>
                      <a:pt x="2184" y="349"/>
                    </a:cubicBezTo>
                    <a:cubicBezTo>
                      <a:pt x="2187" y="353"/>
                      <a:pt x="2188" y="360"/>
                      <a:pt x="2188" y="369"/>
                    </a:cubicBezTo>
                    <a:cubicBezTo>
                      <a:pt x="2188" y="420"/>
                      <a:pt x="2143" y="530"/>
                      <a:pt x="2115" y="596"/>
                    </a:cubicBezTo>
                    <a:cubicBezTo>
                      <a:pt x="2070" y="705"/>
                      <a:pt x="2025" y="809"/>
                      <a:pt x="1983" y="918"/>
                    </a:cubicBezTo>
                    <a:cubicBezTo>
                      <a:pt x="1900" y="1131"/>
                      <a:pt x="1806" y="1349"/>
                      <a:pt x="1695" y="1558"/>
                    </a:cubicBezTo>
                    <a:cubicBezTo>
                      <a:pt x="1641" y="1662"/>
                      <a:pt x="1582" y="1764"/>
                      <a:pt x="1511" y="1865"/>
                    </a:cubicBezTo>
                    <a:cubicBezTo>
                      <a:pt x="1448" y="1953"/>
                      <a:pt x="1384" y="2051"/>
                      <a:pt x="1279" y="2127"/>
                    </a:cubicBezTo>
                    <a:lnTo>
                      <a:pt x="1279" y="2127"/>
                    </a:lnTo>
                    <a:cubicBezTo>
                      <a:pt x="1217" y="2172"/>
                      <a:pt x="1142" y="2205"/>
                      <a:pt x="1057" y="2231"/>
                    </a:cubicBezTo>
                    <a:moveTo>
                      <a:pt x="1086" y="2184"/>
                    </a:moveTo>
                    <a:cubicBezTo>
                      <a:pt x="1097" y="2163"/>
                      <a:pt x="1105" y="2141"/>
                      <a:pt x="1109" y="2120"/>
                    </a:cubicBezTo>
                    <a:cubicBezTo>
                      <a:pt x="1148" y="2084"/>
                      <a:pt x="1172" y="2043"/>
                      <a:pt x="1180" y="2000"/>
                    </a:cubicBezTo>
                    <a:cubicBezTo>
                      <a:pt x="1196" y="1915"/>
                      <a:pt x="1171" y="1807"/>
                      <a:pt x="1060" y="1742"/>
                    </a:cubicBezTo>
                    <a:cubicBezTo>
                      <a:pt x="982" y="1695"/>
                      <a:pt x="871" y="1668"/>
                      <a:pt x="757" y="1658"/>
                    </a:cubicBezTo>
                    <a:cubicBezTo>
                      <a:pt x="742" y="1694"/>
                      <a:pt x="722" y="1729"/>
                      <a:pt x="702" y="1765"/>
                    </a:cubicBezTo>
                    <a:cubicBezTo>
                      <a:pt x="702" y="1765"/>
                      <a:pt x="702" y="1765"/>
                      <a:pt x="701" y="1765"/>
                    </a:cubicBezTo>
                    <a:cubicBezTo>
                      <a:pt x="696" y="1764"/>
                      <a:pt x="691" y="1764"/>
                      <a:pt x="686" y="1764"/>
                    </a:cubicBezTo>
                    <a:cubicBezTo>
                      <a:pt x="686" y="1764"/>
                      <a:pt x="685" y="1764"/>
                      <a:pt x="685" y="1764"/>
                    </a:cubicBezTo>
                    <a:cubicBezTo>
                      <a:pt x="663" y="1764"/>
                      <a:pt x="662" y="1781"/>
                      <a:pt x="680" y="1784"/>
                    </a:cubicBezTo>
                    <a:cubicBezTo>
                      <a:pt x="657" y="1824"/>
                      <a:pt x="632" y="1863"/>
                      <a:pt x="605" y="1902"/>
                    </a:cubicBezTo>
                    <a:cubicBezTo>
                      <a:pt x="578" y="1857"/>
                      <a:pt x="502" y="1827"/>
                      <a:pt x="416" y="1827"/>
                    </a:cubicBezTo>
                    <a:cubicBezTo>
                      <a:pt x="407" y="1827"/>
                      <a:pt x="398" y="1827"/>
                      <a:pt x="388" y="1828"/>
                    </a:cubicBezTo>
                    <a:cubicBezTo>
                      <a:pt x="393" y="1824"/>
                      <a:pt x="398" y="1820"/>
                      <a:pt x="402" y="1815"/>
                    </a:cubicBezTo>
                    <a:cubicBezTo>
                      <a:pt x="418" y="1802"/>
                      <a:pt x="428" y="1785"/>
                      <a:pt x="437" y="1769"/>
                    </a:cubicBezTo>
                    <a:cubicBezTo>
                      <a:pt x="442" y="1761"/>
                      <a:pt x="446" y="1752"/>
                      <a:pt x="451" y="1744"/>
                    </a:cubicBezTo>
                    <a:cubicBezTo>
                      <a:pt x="452" y="1742"/>
                      <a:pt x="452" y="1741"/>
                      <a:pt x="451" y="1739"/>
                    </a:cubicBezTo>
                    <a:cubicBezTo>
                      <a:pt x="453" y="1736"/>
                      <a:pt x="454" y="1733"/>
                      <a:pt x="456" y="1730"/>
                    </a:cubicBezTo>
                    <a:cubicBezTo>
                      <a:pt x="470" y="1707"/>
                      <a:pt x="482" y="1682"/>
                      <a:pt x="501" y="1660"/>
                    </a:cubicBezTo>
                    <a:cubicBezTo>
                      <a:pt x="405" y="1669"/>
                      <a:pt x="311" y="1688"/>
                      <a:pt x="237" y="1721"/>
                    </a:cubicBezTo>
                    <a:cubicBezTo>
                      <a:pt x="148" y="1761"/>
                      <a:pt x="78" y="1820"/>
                      <a:pt x="126" y="1881"/>
                    </a:cubicBezTo>
                    <a:cubicBezTo>
                      <a:pt x="121" y="1888"/>
                      <a:pt x="117" y="1895"/>
                      <a:pt x="115" y="1901"/>
                    </a:cubicBezTo>
                    <a:cubicBezTo>
                      <a:pt x="36" y="1843"/>
                      <a:pt x="6" y="1768"/>
                      <a:pt x="2" y="1694"/>
                    </a:cubicBezTo>
                    <a:cubicBezTo>
                      <a:pt x="0" y="1648"/>
                      <a:pt x="20" y="1605"/>
                      <a:pt x="36" y="1562"/>
                    </a:cubicBezTo>
                    <a:cubicBezTo>
                      <a:pt x="37" y="1561"/>
                      <a:pt x="37" y="1560"/>
                      <a:pt x="38" y="1560"/>
                    </a:cubicBezTo>
                    <a:cubicBezTo>
                      <a:pt x="39" y="1558"/>
                      <a:pt x="40" y="1556"/>
                      <a:pt x="41" y="1554"/>
                    </a:cubicBezTo>
                    <a:cubicBezTo>
                      <a:pt x="124" y="1419"/>
                      <a:pt x="199" y="1282"/>
                      <a:pt x="266" y="1144"/>
                    </a:cubicBezTo>
                    <a:cubicBezTo>
                      <a:pt x="260" y="1161"/>
                      <a:pt x="253" y="1178"/>
                      <a:pt x="246" y="1195"/>
                    </a:cubicBezTo>
                    <a:cubicBezTo>
                      <a:pt x="212" y="1277"/>
                      <a:pt x="177" y="1359"/>
                      <a:pt x="137" y="1440"/>
                    </a:cubicBezTo>
                    <a:cubicBezTo>
                      <a:pt x="98" y="1522"/>
                      <a:pt x="48" y="1606"/>
                      <a:pt x="35" y="1690"/>
                    </a:cubicBezTo>
                    <a:cubicBezTo>
                      <a:pt x="32" y="1706"/>
                      <a:pt x="31" y="1721"/>
                      <a:pt x="31" y="1737"/>
                    </a:cubicBezTo>
                    <a:lnTo>
                      <a:pt x="31" y="1737"/>
                    </a:lnTo>
                    <a:cubicBezTo>
                      <a:pt x="31" y="1773"/>
                      <a:pt x="38" y="1809"/>
                      <a:pt x="58" y="1843"/>
                    </a:cubicBezTo>
                    <a:lnTo>
                      <a:pt x="58" y="1843"/>
                    </a:lnTo>
                    <a:lnTo>
                      <a:pt x="58" y="1843"/>
                    </a:lnTo>
                    <a:lnTo>
                      <a:pt x="58" y="1843"/>
                    </a:lnTo>
                    <a:lnTo>
                      <a:pt x="58" y="1843"/>
                    </a:lnTo>
                    <a:lnTo>
                      <a:pt x="58" y="1843"/>
                    </a:lnTo>
                    <a:cubicBezTo>
                      <a:pt x="58" y="1843"/>
                      <a:pt x="58" y="1843"/>
                      <a:pt x="58" y="1842"/>
                    </a:cubicBezTo>
                    <a:cubicBezTo>
                      <a:pt x="58" y="1842"/>
                      <a:pt x="58" y="1842"/>
                      <a:pt x="58" y="1842"/>
                    </a:cubicBezTo>
                    <a:lnTo>
                      <a:pt x="58" y="1842"/>
                    </a:lnTo>
                    <a:cubicBezTo>
                      <a:pt x="58" y="1841"/>
                      <a:pt x="58" y="1840"/>
                      <a:pt x="58" y="1840"/>
                    </a:cubicBezTo>
                    <a:cubicBezTo>
                      <a:pt x="58" y="1837"/>
                      <a:pt x="58" y="1835"/>
                      <a:pt x="59" y="1832"/>
                    </a:cubicBezTo>
                    <a:cubicBezTo>
                      <a:pt x="59" y="1832"/>
                      <a:pt x="59" y="1832"/>
                      <a:pt x="59" y="1832"/>
                    </a:cubicBezTo>
                    <a:cubicBezTo>
                      <a:pt x="59" y="1832"/>
                      <a:pt x="59" y="1832"/>
                      <a:pt x="59" y="1832"/>
                    </a:cubicBezTo>
                    <a:cubicBezTo>
                      <a:pt x="63" y="1786"/>
                      <a:pt x="109" y="1745"/>
                      <a:pt x="173" y="1713"/>
                    </a:cubicBezTo>
                    <a:cubicBezTo>
                      <a:pt x="173" y="1713"/>
                      <a:pt x="173" y="1713"/>
                      <a:pt x="173" y="1713"/>
                    </a:cubicBezTo>
                    <a:cubicBezTo>
                      <a:pt x="177" y="1711"/>
                      <a:pt x="182" y="1708"/>
                      <a:pt x="187" y="1706"/>
                    </a:cubicBezTo>
                    <a:cubicBezTo>
                      <a:pt x="309" y="1652"/>
                      <a:pt x="474" y="1623"/>
                      <a:pt x="638" y="1623"/>
                    </a:cubicBezTo>
                    <a:cubicBezTo>
                      <a:pt x="744" y="1623"/>
                      <a:pt x="848" y="1635"/>
                      <a:pt x="940" y="1659"/>
                    </a:cubicBezTo>
                    <a:cubicBezTo>
                      <a:pt x="1084" y="1697"/>
                      <a:pt x="1175" y="1769"/>
                      <a:pt x="1216" y="1851"/>
                    </a:cubicBezTo>
                    <a:cubicBezTo>
                      <a:pt x="1215" y="1851"/>
                      <a:pt x="1215" y="1851"/>
                      <a:pt x="1215" y="1851"/>
                    </a:cubicBezTo>
                    <a:cubicBezTo>
                      <a:pt x="1248" y="1917"/>
                      <a:pt x="1247" y="1990"/>
                      <a:pt x="1214" y="2054"/>
                    </a:cubicBezTo>
                    <a:lnTo>
                      <a:pt x="1214" y="2054"/>
                    </a:lnTo>
                    <a:cubicBezTo>
                      <a:pt x="1188" y="2106"/>
                      <a:pt x="1143" y="2149"/>
                      <a:pt x="1086" y="2184"/>
                    </a:cubicBezTo>
                    <a:moveTo>
                      <a:pt x="449" y="1822"/>
                    </a:moveTo>
                    <a:cubicBezTo>
                      <a:pt x="515" y="1822"/>
                      <a:pt x="583" y="1838"/>
                      <a:pt x="613" y="1869"/>
                    </a:cubicBezTo>
                    <a:cubicBezTo>
                      <a:pt x="641" y="1798"/>
                      <a:pt x="655" y="1723"/>
                      <a:pt x="707" y="1655"/>
                    </a:cubicBezTo>
                    <a:cubicBezTo>
                      <a:pt x="693" y="1654"/>
                      <a:pt x="678" y="1653"/>
                      <a:pt x="663" y="1653"/>
                    </a:cubicBezTo>
                    <a:cubicBezTo>
                      <a:pt x="657" y="1653"/>
                      <a:pt x="651" y="1653"/>
                      <a:pt x="645" y="1653"/>
                    </a:cubicBezTo>
                    <a:cubicBezTo>
                      <a:pt x="616" y="1653"/>
                      <a:pt x="586" y="1654"/>
                      <a:pt x="556" y="1656"/>
                    </a:cubicBezTo>
                    <a:cubicBezTo>
                      <a:pt x="532" y="1693"/>
                      <a:pt x="508" y="1732"/>
                      <a:pt x="479" y="1768"/>
                    </a:cubicBezTo>
                    <a:cubicBezTo>
                      <a:pt x="467" y="1785"/>
                      <a:pt x="453" y="1808"/>
                      <a:pt x="427" y="1823"/>
                    </a:cubicBezTo>
                    <a:cubicBezTo>
                      <a:pt x="434" y="1822"/>
                      <a:pt x="442" y="1822"/>
                      <a:pt x="449" y="1822"/>
                    </a:cubicBezTo>
                  </a:path>
                </a:pathLst>
              </a:custGeom>
              <a:solidFill>
                <a:srgbClr val="7531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8" name="Freeform 1149">
                <a:extLst>
                  <a:ext uri="{FF2B5EF4-FFF2-40B4-BE49-F238E27FC236}">
                    <a16:creationId xmlns:a16="http://schemas.microsoft.com/office/drawing/2014/main" id="{58B7B532-B51D-4F68-8207-E965BF54E2F9}"/>
                  </a:ext>
                </a:extLst>
              </p:cNvPr>
              <p:cNvSpPr>
                <a:spLocks noEditPoints="1"/>
              </p:cNvSpPr>
              <p:nvPr/>
            </p:nvSpPr>
            <p:spPr bwMode="auto">
              <a:xfrm>
                <a:off x="2696256" y="1922463"/>
                <a:ext cx="931863" cy="923925"/>
              </a:xfrm>
              <a:custGeom>
                <a:avLst/>
                <a:gdLst>
                  <a:gd name="T0" fmla="*/ 821 w 1869"/>
                  <a:gd name="T1" fmla="*/ 1852 h 1852"/>
                  <a:gd name="T2" fmla="*/ 883 w 1869"/>
                  <a:gd name="T3" fmla="*/ 1812 h 1852"/>
                  <a:gd name="T4" fmla="*/ 821 w 1869"/>
                  <a:gd name="T5" fmla="*/ 1852 h 1852"/>
                  <a:gd name="T6" fmla="*/ 1869 w 1869"/>
                  <a:gd name="T7" fmla="*/ 1779 h 1852"/>
                  <a:gd name="T8" fmla="*/ 1850 w 1869"/>
                  <a:gd name="T9" fmla="*/ 1648 h 1852"/>
                  <a:gd name="T10" fmla="*/ 1648 w 1869"/>
                  <a:gd name="T11" fmla="*/ 1121 h 1852"/>
                  <a:gd name="T12" fmla="*/ 1457 w 1869"/>
                  <a:gd name="T13" fmla="*/ 606 h 1852"/>
                  <a:gd name="T14" fmla="*/ 1387 w 1869"/>
                  <a:gd name="T15" fmla="*/ 349 h 1852"/>
                  <a:gd name="T16" fmla="*/ 1349 w 1869"/>
                  <a:gd name="T17" fmla="*/ 128 h 1852"/>
                  <a:gd name="T18" fmla="*/ 1183 w 1869"/>
                  <a:gd name="T19" fmla="*/ 49 h 1852"/>
                  <a:gd name="T20" fmla="*/ 1038 w 1869"/>
                  <a:gd name="T21" fmla="*/ 11 h 1852"/>
                  <a:gd name="T22" fmla="*/ 1311 w 1869"/>
                  <a:gd name="T23" fmla="*/ 562 h 1852"/>
                  <a:gd name="T24" fmla="*/ 1713 w 1869"/>
                  <a:gd name="T25" fmla="*/ 1724 h 1852"/>
                  <a:gd name="T26" fmla="*/ 1412 w 1869"/>
                  <a:gd name="T27" fmla="*/ 1674 h 1852"/>
                  <a:gd name="T28" fmla="*/ 1400 w 1869"/>
                  <a:gd name="T29" fmla="*/ 1674 h 1852"/>
                  <a:gd name="T30" fmla="*/ 951 w 1869"/>
                  <a:gd name="T31" fmla="*/ 1777 h 1852"/>
                  <a:gd name="T32" fmla="*/ 790 w 1869"/>
                  <a:gd name="T33" fmla="*/ 1707 h 1852"/>
                  <a:gd name="T34" fmla="*/ 360 w 1869"/>
                  <a:gd name="T35" fmla="*/ 651 h 1852"/>
                  <a:gd name="T36" fmla="*/ 363 w 1869"/>
                  <a:gd name="T37" fmla="*/ 112 h 1852"/>
                  <a:gd name="T38" fmla="*/ 0 w 1869"/>
                  <a:gd name="T39" fmla="*/ 478 h 1852"/>
                  <a:gd name="T40" fmla="*/ 0 w 1869"/>
                  <a:gd name="T41" fmla="*/ 478 h 1852"/>
                  <a:gd name="T42" fmla="*/ 0 w 1869"/>
                  <a:gd name="T43" fmla="*/ 478 h 1852"/>
                  <a:gd name="T44" fmla="*/ 435 w 1869"/>
                  <a:gd name="T45" fmla="*/ 81 h 1852"/>
                  <a:gd name="T46" fmla="*/ 889 w 1869"/>
                  <a:gd name="T47" fmla="*/ 0 h 1852"/>
                  <a:gd name="T48" fmla="*/ 1183 w 1869"/>
                  <a:gd name="T49" fmla="*/ 49 h 1852"/>
                  <a:gd name="T50" fmla="*/ 1349 w 1869"/>
                  <a:gd name="T51" fmla="*/ 128 h 1852"/>
                  <a:gd name="T52" fmla="*/ 1387 w 1869"/>
                  <a:gd name="T53" fmla="*/ 349 h 1852"/>
                  <a:gd name="T54" fmla="*/ 1457 w 1869"/>
                  <a:gd name="T55" fmla="*/ 606 h 1852"/>
                  <a:gd name="T56" fmla="*/ 1648 w 1869"/>
                  <a:gd name="T57" fmla="*/ 1121 h 1852"/>
                  <a:gd name="T58" fmla="*/ 1850 w 1869"/>
                  <a:gd name="T59" fmla="*/ 1648 h 1852"/>
                  <a:gd name="T60" fmla="*/ 1869 w 1869"/>
                  <a:gd name="T61" fmla="*/ 1779 h 1852"/>
                  <a:gd name="T62" fmla="*/ 1869 w 1869"/>
                  <a:gd name="T63" fmla="*/ 1779 h 18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69" h="1852">
                    <a:moveTo>
                      <a:pt x="821" y="1852"/>
                    </a:moveTo>
                    <a:cubicBezTo>
                      <a:pt x="840" y="1838"/>
                      <a:pt x="861" y="1825"/>
                      <a:pt x="883" y="1812"/>
                    </a:cubicBezTo>
                    <a:cubicBezTo>
                      <a:pt x="861" y="1825"/>
                      <a:pt x="840" y="1838"/>
                      <a:pt x="821" y="1852"/>
                    </a:cubicBezTo>
                    <a:close/>
                    <a:moveTo>
                      <a:pt x="1869" y="1779"/>
                    </a:moveTo>
                    <a:cubicBezTo>
                      <a:pt x="1869" y="1734"/>
                      <a:pt x="1860" y="1688"/>
                      <a:pt x="1850" y="1648"/>
                    </a:cubicBezTo>
                    <a:cubicBezTo>
                      <a:pt x="1807" y="1470"/>
                      <a:pt x="1725" y="1296"/>
                      <a:pt x="1648" y="1121"/>
                    </a:cubicBezTo>
                    <a:cubicBezTo>
                      <a:pt x="1573" y="951"/>
                      <a:pt x="1512" y="779"/>
                      <a:pt x="1457" y="606"/>
                    </a:cubicBezTo>
                    <a:cubicBezTo>
                      <a:pt x="1431" y="521"/>
                      <a:pt x="1405" y="435"/>
                      <a:pt x="1387" y="349"/>
                    </a:cubicBezTo>
                    <a:cubicBezTo>
                      <a:pt x="1378" y="308"/>
                      <a:pt x="1359" y="138"/>
                      <a:pt x="1349" y="128"/>
                    </a:cubicBezTo>
                    <a:cubicBezTo>
                      <a:pt x="1332" y="111"/>
                      <a:pt x="1214" y="62"/>
                      <a:pt x="1183" y="49"/>
                    </a:cubicBezTo>
                    <a:cubicBezTo>
                      <a:pt x="1139" y="31"/>
                      <a:pt x="1090" y="18"/>
                      <a:pt x="1038" y="11"/>
                    </a:cubicBezTo>
                    <a:cubicBezTo>
                      <a:pt x="1236" y="159"/>
                      <a:pt x="1276" y="412"/>
                      <a:pt x="1311" y="562"/>
                    </a:cubicBezTo>
                    <a:cubicBezTo>
                      <a:pt x="1400" y="940"/>
                      <a:pt x="1542" y="1335"/>
                      <a:pt x="1713" y="1724"/>
                    </a:cubicBezTo>
                    <a:cubicBezTo>
                      <a:pt x="1629" y="1691"/>
                      <a:pt x="1518" y="1674"/>
                      <a:pt x="1412" y="1674"/>
                    </a:cubicBezTo>
                    <a:cubicBezTo>
                      <a:pt x="1408" y="1674"/>
                      <a:pt x="1404" y="1674"/>
                      <a:pt x="1400" y="1674"/>
                    </a:cubicBezTo>
                    <a:cubicBezTo>
                      <a:pt x="1233" y="1676"/>
                      <a:pt x="1077" y="1718"/>
                      <a:pt x="951" y="1777"/>
                    </a:cubicBezTo>
                    <a:cubicBezTo>
                      <a:pt x="877" y="1774"/>
                      <a:pt x="817" y="1749"/>
                      <a:pt x="790" y="1707"/>
                    </a:cubicBezTo>
                    <a:cubicBezTo>
                      <a:pt x="578" y="1365"/>
                      <a:pt x="467" y="1006"/>
                      <a:pt x="360" y="651"/>
                    </a:cubicBezTo>
                    <a:cubicBezTo>
                      <a:pt x="305" y="469"/>
                      <a:pt x="280" y="282"/>
                      <a:pt x="363" y="112"/>
                    </a:cubicBezTo>
                    <a:cubicBezTo>
                      <a:pt x="163" y="206"/>
                      <a:pt x="46" y="336"/>
                      <a:pt x="0" y="478"/>
                    </a:cubicBezTo>
                    <a:lnTo>
                      <a:pt x="0" y="478"/>
                    </a:lnTo>
                    <a:lnTo>
                      <a:pt x="0" y="478"/>
                    </a:lnTo>
                    <a:cubicBezTo>
                      <a:pt x="52" y="320"/>
                      <a:pt x="190" y="176"/>
                      <a:pt x="435" y="81"/>
                    </a:cubicBezTo>
                    <a:cubicBezTo>
                      <a:pt x="556" y="34"/>
                      <a:pt x="726" y="0"/>
                      <a:pt x="889" y="0"/>
                    </a:cubicBezTo>
                    <a:cubicBezTo>
                      <a:pt x="996" y="0"/>
                      <a:pt x="1099" y="14"/>
                      <a:pt x="1183" y="49"/>
                    </a:cubicBezTo>
                    <a:cubicBezTo>
                      <a:pt x="1214" y="62"/>
                      <a:pt x="1332" y="111"/>
                      <a:pt x="1349" y="128"/>
                    </a:cubicBezTo>
                    <a:cubicBezTo>
                      <a:pt x="1359" y="138"/>
                      <a:pt x="1378" y="308"/>
                      <a:pt x="1387" y="349"/>
                    </a:cubicBezTo>
                    <a:cubicBezTo>
                      <a:pt x="1405" y="435"/>
                      <a:pt x="1431" y="521"/>
                      <a:pt x="1457" y="606"/>
                    </a:cubicBezTo>
                    <a:cubicBezTo>
                      <a:pt x="1512" y="779"/>
                      <a:pt x="1573" y="951"/>
                      <a:pt x="1648" y="1121"/>
                    </a:cubicBezTo>
                    <a:cubicBezTo>
                      <a:pt x="1725" y="1296"/>
                      <a:pt x="1807" y="1470"/>
                      <a:pt x="1850" y="1648"/>
                    </a:cubicBezTo>
                    <a:cubicBezTo>
                      <a:pt x="1860" y="1688"/>
                      <a:pt x="1869" y="1734"/>
                      <a:pt x="1869" y="1779"/>
                    </a:cubicBezTo>
                    <a:lnTo>
                      <a:pt x="1869" y="1779"/>
                    </a:lnTo>
                  </a:path>
                </a:pathLst>
              </a:custGeom>
              <a:solidFill>
                <a:srgbClr val="E8B7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9" name="Freeform 1150">
                <a:extLst>
                  <a:ext uri="{FF2B5EF4-FFF2-40B4-BE49-F238E27FC236}">
                    <a16:creationId xmlns:a16="http://schemas.microsoft.com/office/drawing/2014/main" id="{993D6194-CF20-4935-AD5A-5DFEF5600A7E}"/>
                  </a:ext>
                </a:extLst>
              </p:cNvPr>
              <p:cNvSpPr>
                <a:spLocks noEditPoints="1"/>
              </p:cNvSpPr>
              <p:nvPr/>
            </p:nvSpPr>
            <p:spPr bwMode="auto">
              <a:xfrm>
                <a:off x="8738281" y="1874838"/>
                <a:ext cx="1041400" cy="908050"/>
              </a:xfrm>
              <a:custGeom>
                <a:avLst/>
                <a:gdLst>
                  <a:gd name="T0" fmla="*/ 1158 w 2088"/>
                  <a:gd name="T1" fmla="*/ 1822 h 1822"/>
                  <a:gd name="T2" fmla="*/ 882 w 2088"/>
                  <a:gd name="T3" fmla="*/ 1630 h 1822"/>
                  <a:gd name="T4" fmla="*/ 580 w 2088"/>
                  <a:gd name="T5" fmla="*/ 1594 h 1822"/>
                  <a:gd name="T6" fmla="*/ 129 w 2088"/>
                  <a:gd name="T7" fmla="*/ 1677 h 1822"/>
                  <a:gd name="T8" fmla="*/ 115 w 2088"/>
                  <a:gd name="T9" fmla="*/ 1684 h 1822"/>
                  <a:gd name="T10" fmla="*/ 255 w 2088"/>
                  <a:gd name="T11" fmla="*/ 1265 h 1822"/>
                  <a:gd name="T12" fmla="*/ 509 w 2088"/>
                  <a:gd name="T13" fmla="*/ 672 h 1822"/>
                  <a:gd name="T14" fmla="*/ 763 w 2088"/>
                  <a:gd name="T15" fmla="*/ 69 h 1822"/>
                  <a:gd name="T16" fmla="*/ 458 w 2088"/>
                  <a:gd name="T17" fmla="*/ 181 h 1822"/>
                  <a:gd name="T18" fmla="*/ 458 w 2088"/>
                  <a:gd name="T19" fmla="*/ 181 h 1822"/>
                  <a:gd name="T20" fmla="*/ 458 w 2088"/>
                  <a:gd name="T21" fmla="*/ 181 h 1822"/>
                  <a:gd name="T22" fmla="*/ 1261 w 2088"/>
                  <a:gd name="T23" fmla="*/ 0 h 1822"/>
                  <a:gd name="T24" fmla="*/ 1322 w 2088"/>
                  <a:gd name="T25" fmla="*/ 1 h 1822"/>
                  <a:gd name="T26" fmla="*/ 1767 w 2088"/>
                  <a:gd name="T27" fmla="*/ 87 h 1822"/>
                  <a:gd name="T28" fmla="*/ 2088 w 2088"/>
                  <a:gd name="T29" fmla="*/ 341 h 1822"/>
                  <a:gd name="T30" fmla="*/ 2088 w 2088"/>
                  <a:gd name="T31" fmla="*/ 341 h 1822"/>
                  <a:gd name="T32" fmla="*/ 2088 w 2088"/>
                  <a:gd name="T33" fmla="*/ 341 h 1822"/>
                  <a:gd name="T34" fmla="*/ 1819 w 2088"/>
                  <a:gd name="T35" fmla="*/ 109 h 1822"/>
                  <a:gd name="T36" fmla="*/ 1840 w 2088"/>
                  <a:gd name="T37" fmla="*/ 661 h 1822"/>
                  <a:gd name="T38" fmla="*/ 1296 w 2088"/>
                  <a:gd name="T39" fmla="*/ 1752 h 1822"/>
                  <a:gd name="T40" fmla="*/ 1158 w 2088"/>
                  <a:gd name="T41" fmla="*/ 1822 h 1822"/>
                  <a:gd name="T42" fmla="*/ 0 w 2088"/>
                  <a:gd name="T43" fmla="*/ 1813 h 1822"/>
                  <a:gd name="T44" fmla="*/ 0 w 2088"/>
                  <a:gd name="T45" fmla="*/ 1813 h 1822"/>
                  <a:gd name="T46" fmla="*/ 0 w 2088"/>
                  <a:gd name="T47" fmla="*/ 1813 h 1822"/>
                  <a:gd name="T48" fmla="*/ 0 w 2088"/>
                  <a:gd name="T49" fmla="*/ 1813 h 1822"/>
                  <a:gd name="T50" fmla="*/ 1 w 2088"/>
                  <a:gd name="T51" fmla="*/ 1803 h 1822"/>
                  <a:gd name="T52" fmla="*/ 0 w 2088"/>
                  <a:gd name="T53" fmla="*/ 1811 h 1822"/>
                  <a:gd name="T54" fmla="*/ 0 w 2088"/>
                  <a:gd name="T55" fmla="*/ 1813 h 1822"/>
                  <a:gd name="T56" fmla="*/ 1 w 2088"/>
                  <a:gd name="T57" fmla="*/ 1803 h 1822"/>
                  <a:gd name="T58" fmla="*/ 1 w 2088"/>
                  <a:gd name="T59" fmla="*/ 1803 h 1822"/>
                  <a:gd name="T60" fmla="*/ 1 w 2088"/>
                  <a:gd name="T61" fmla="*/ 1803 h 18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88" h="1822">
                    <a:moveTo>
                      <a:pt x="1158" y="1822"/>
                    </a:moveTo>
                    <a:cubicBezTo>
                      <a:pt x="1117" y="1740"/>
                      <a:pt x="1026" y="1668"/>
                      <a:pt x="882" y="1630"/>
                    </a:cubicBezTo>
                    <a:cubicBezTo>
                      <a:pt x="790" y="1606"/>
                      <a:pt x="686" y="1594"/>
                      <a:pt x="580" y="1594"/>
                    </a:cubicBezTo>
                    <a:cubicBezTo>
                      <a:pt x="416" y="1594"/>
                      <a:pt x="251" y="1623"/>
                      <a:pt x="129" y="1677"/>
                    </a:cubicBezTo>
                    <a:cubicBezTo>
                      <a:pt x="124" y="1679"/>
                      <a:pt x="119" y="1682"/>
                      <a:pt x="115" y="1684"/>
                    </a:cubicBezTo>
                    <a:cubicBezTo>
                      <a:pt x="95" y="1547"/>
                      <a:pt x="211" y="1389"/>
                      <a:pt x="255" y="1265"/>
                    </a:cubicBezTo>
                    <a:cubicBezTo>
                      <a:pt x="326" y="1065"/>
                      <a:pt x="450" y="873"/>
                      <a:pt x="509" y="672"/>
                    </a:cubicBezTo>
                    <a:cubicBezTo>
                      <a:pt x="562" y="490"/>
                      <a:pt x="599" y="253"/>
                      <a:pt x="763" y="69"/>
                    </a:cubicBezTo>
                    <a:cubicBezTo>
                      <a:pt x="655" y="99"/>
                      <a:pt x="554" y="137"/>
                      <a:pt x="458" y="181"/>
                    </a:cubicBezTo>
                    <a:lnTo>
                      <a:pt x="458" y="181"/>
                    </a:lnTo>
                    <a:lnTo>
                      <a:pt x="458" y="181"/>
                    </a:lnTo>
                    <a:cubicBezTo>
                      <a:pt x="689" y="74"/>
                      <a:pt x="955" y="0"/>
                      <a:pt x="1261" y="0"/>
                    </a:cubicBezTo>
                    <a:cubicBezTo>
                      <a:pt x="1281" y="0"/>
                      <a:pt x="1301" y="1"/>
                      <a:pt x="1322" y="1"/>
                    </a:cubicBezTo>
                    <a:cubicBezTo>
                      <a:pt x="1482" y="6"/>
                      <a:pt x="1636" y="37"/>
                      <a:pt x="1767" y="87"/>
                    </a:cubicBezTo>
                    <a:cubicBezTo>
                      <a:pt x="1939" y="154"/>
                      <a:pt x="2031" y="233"/>
                      <a:pt x="2088" y="341"/>
                    </a:cubicBezTo>
                    <a:lnTo>
                      <a:pt x="2088" y="341"/>
                    </a:lnTo>
                    <a:lnTo>
                      <a:pt x="2088" y="341"/>
                    </a:lnTo>
                    <a:cubicBezTo>
                      <a:pt x="2037" y="245"/>
                      <a:pt x="1958" y="171"/>
                      <a:pt x="1819" y="109"/>
                    </a:cubicBezTo>
                    <a:cubicBezTo>
                      <a:pt x="1937" y="282"/>
                      <a:pt x="1912" y="490"/>
                      <a:pt x="1840" y="661"/>
                    </a:cubicBezTo>
                    <a:cubicBezTo>
                      <a:pt x="1686" y="1029"/>
                      <a:pt x="1444" y="1384"/>
                      <a:pt x="1296" y="1752"/>
                    </a:cubicBezTo>
                    <a:cubicBezTo>
                      <a:pt x="1278" y="1797"/>
                      <a:pt x="1221" y="1818"/>
                      <a:pt x="1158" y="1822"/>
                    </a:cubicBezTo>
                    <a:moveTo>
                      <a:pt x="0" y="1813"/>
                    </a:moveTo>
                    <a:cubicBezTo>
                      <a:pt x="0" y="1813"/>
                      <a:pt x="0" y="1813"/>
                      <a:pt x="0" y="1813"/>
                    </a:cubicBezTo>
                    <a:cubicBezTo>
                      <a:pt x="0" y="1813"/>
                      <a:pt x="0" y="1813"/>
                      <a:pt x="0" y="1813"/>
                    </a:cubicBezTo>
                    <a:close/>
                    <a:moveTo>
                      <a:pt x="0" y="1813"/>
                    </a:moveTo>
                    <a:cubicBezTo>
                      <a:pt x="0" y="1810"/>
                      <a:pt x="0" y="1806"/>
                      <a:pt x="1" y="1803"/>
                    </a:cubicBezTo>
                    <a:cubicBezTo>
                      <a:pt x="0" y="1806"/>
                      <a:pt x="0" y="1808"/>
                      <a:pt x="0" y="1811"/>
                    </a:cubicBezTo>
                    <a:cubicBezTo>
                      <a:pt x="0" y="1811"/>
                      <a:pt x="0" y="1812"/>
                      <a:pt x="0" y="1813"/>
                    </a:cubicBezTo>
                    <a:moveTo>
                      <a:pt x="1" y="1803"/>
                    </a:moveTo>
                    <a:cubicBezTo>
                      <a:pt x="1" y="1803"/>
                      <a:pt x="1" y="1803"/>
                      <a:pt x="1" y="1803"/>
                    </a:cubicBezTo>
                    <a:cubicBezTo>
                      <a:pt x="1" y="1803"/>
                      <a:pt x="1" y="1803"/>
                      <a:pt x="1" y="1803"/>
                    </a:cubicBezTo>
                    <a:close/>
                  </a:path>
                </a:pathLst>
              </a:custGeom>
              <a:solidFill>
                <a:srgbClr val="E8B7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0" name="Freeform 1151">
                <a:extLst>
                  <a:ext uri="{FF2B5EF4-FFF2-40B4-BE49-F238E27FC236}">
                    <a16:creationId xmlns:a16="http://schemas.microsoft.com/office/drawing/2014/main" id="{884C2498-8586-45FD-A701-E8B884F49A61}"/>
                  </a:ext>
                </a:extLst>
              </p:cNvPr>
              <p:cNvSpPr>
                <a:spLocks/>
              </p:cNvSpPr>
              <p:nvPr/>
            </p:nvSpPr>
            <p:spPr bwMode="auto">
              <a:xfrm>
                <a:off x="3135994" y="2808288"/>
                <a:ext cx="34925" cy="17463"/>
              </a:xfrm>
              <a:custGeom>
                <a:avLst/>
                <a:gdLst>
                  <a:gd name="T0" fmla="*/ 0 w 68"/>
                  <a:gd name="T1" fmla="*/ 35 h 35"/>
                  <a:gd name="T2" fmla="*/ 68 w 68"/>
                  <a:gd name="T3" fmla="*/ 0 h 35"/>
                  <a:gd name="T4" fmla="*/ 68 w 68"/>
                  <a:gd name="T5" fmla="*/ 0 h 35"/>
                  <a:gd name="T6" fmla="*/ 0 w 68"/>
                  <a:gd name="T7" fmla="*/ 35 h 35"/>
                </a:gdLst>
                <a:ahLst/>
                <a:cxnLst>
                  <a:cxn ang="0">
                    <a:pos x="T0" y="T1"/>
                  </a:cxn>
                  <a:cxn ang="0">
                    <a:pos x="T2" y="T3"/>
                  </a:cxn>
                  <a:cxn ang="0">
                    <a:pos x="T4" y="T5"/>
                  </a:cxn>
                  <a:cxn ang="0">
                    <a:pos x="T6" y="T7"/>
                  </a:cxn>
                </a:cxnLst>
                <a:rect l="0" t="0" r="r" b="b"/>
                <a:pathLst>
                  <a:path w="68" h="35">
                    <a:moveTo>
                      <a:pt x="0" y="35"/>
                    </a:moveTo>
                    <a:cubicBezTo>
                      <a:pt x="22" y="23"/>
                      <a:pt x="44" y="11"/>
                      <a:pt x="68" y="0"/>
                    </a:cubicBezTo>
                    <a:cubicBezTo>
                      <a:pt x="68" y="0"/>
                      <a:pt x="68" y="0"/>
                      <a:pt x="68" y="0"/>
                    </a:cubicBezTo>
                    <a:cubicBezTo>
                      <a:pt x="45" y="11"/>
                      <a:pt x="22" y="23"/>
                      <a:pt x="0" y="35"/>
                    </a:cubicBezTo>
                    <a:close/>
                  </a:path>
                </a:pathLst>
              </a:custGeom>
              <a:solidFill>
                <a:srgbClr val="A462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1" name="Freeform 1152">
                <a:extLst>
                  <a:ext uri="{FF2B5EF4-FFF2-40B4-BE49-F238E27FC236}">
                    <a16:creationId xmlns:a16="http://schemas.microsoft.com/office/drawing/2014/main" id="{ECC6B2E7-B276-4E7C-9FE8-201529B68F48}"/>
                  </a:ext>
                </a:extLst>
              </p:cNvPr>
              <p:cNvSpPr>
                <a:spLocks/>
              </p:cNvSpPr>
              <p:nvPr/>
            </p:nvSpPr>
            <p:spPr bwMode="auto">
              <a:xfrm>
                <a:off x="2696256" y="1978025"/>
                <a:ext cx="474663" cy="952500"/>
              </a:xfrm>
              <a:custGeom>
                <a:avLst/>
                <a:gdLst>
                  <a:gd name="T0" fmla="*/ 695 w 951"/>
                  <a:gd name="T1" fmla="*/ 1909 h 1909"/>
                  <a:gd name="T2" fmla="*/ 679 w 951"/>
                  <a:gd name="T3" fmla="*/ 1866 h 1909"/>
                  <a:gd name="T4" fmla="*/ 596 w 951"/>
                  <a:gd name="T5" fmla="*/ 1662 h 1909"/>
                  <a:gd name="T6" fmla="*/ 375 w 951"/>
                  <a:gd name="T7" fmla="*/ 1208 h 1909"/>
                  <a:gd name="T8" fmla="*/ 0 w 951"/>
                  <a:gd name="T9" fmla="*/ 366 h 1909"/>
                  <a:gd name="T10" fmla="*/ 363 w 951"/>
                  <a:gd name="T11" fmla="*/ 0 h 1909"/>
                  <a:gd name="T12" fmla="*/ 360 w 951"/>
                  <a:gd name="T13" fmla="*/ 539 h 1909"/>
                  <a:gd name="T14" fmla="*/ 790 w 951"/>
                  <a:gd name="T15" fmla="*/ 1595 h 1909"/>
                  <a:gd name="T16" fmla="*/ 951 w 951"/>
                  <a:gd name="T17" fmla="*/ 1665 h 1909"/>
                  <a:gd name="T18" fmla="*/ 883 w 951"/>
                  <a:gd name="T19" fmla="*/ 1700 h 1909"/>
                  <a:gd name="T20" fmla="*/ 821 w 951"/>
                  <a:gd name="T21" fmla="*/ 1740 h 1909"/>
                  <a:gd name="T22" fmla="*/ 821 w 951"/>
                  <a:gd name="T23" fmla="*/ 1740 h 1909"/>
                  <a:gd name="T24" fmla="*/ 695 w 951"/>
                  <a:gd name="T25" fmla="*/ 1909 h 19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51" h="1909">
                    <a:moveTo>
                      <a:pt x="695" y="1909"/>
                    </a:moveTo>
                    <a:cubicBezTo>
                      <a:pt x="690" y="1894"/>
                      <a:pt x="684" y="1880"/>
                      <a:pt x="679" y="1866"/>
                    </a:cubicBezTo>
                    <a:cubicBezTo>
                      <a:pt x="655" y="1797"/>
                      <a:pt x="626" y="1730"/>
                      <a:pt x="596" y="1662"/>
                    </a:cubicBezTo>
                    <a:cubicBezTo>
                      <a:pt x="527" y="1510"/>
                      <a:pt x="449" y="1359"/>
                      <a:pt x="375" y="1208"/>
                    </a:cubicBezTo>
                    <a:cubicBezTo>
                      <a:pt x="238" y="929"/>
                      <a:pt x="108" y="649"/>
                      <a:pt x="0" y="366"/>
                    </a:cubicBezTo>
                    <a:cubicBezTo>
                      <a:pt x="46" y="224"/>
                      <a:pt x="163" y="94"/>
                      <a:pt x="363" y="0"/>
                    </a:cubicBezTo>
                    <a:cubicBezTo>
                      <a:pt x="280" y="170"/>
                      <a:pt x="305" y="357"/>
                      <a:pt x="360" y="539"/>
                    </a:cubicBezTo>
                    <a:cubicBezTo>
                      <a:pt x="467" y="894"/>
                      <a:pt x="578" y="1253"/>
                      <a:pt x="790" y="1595"/>
                    </a:cubicBezTo>
                    <a:cubicBezTo>
                      <a:pt x="817" y="1637"/>
                      <a:pt x="877" y="1662"/>
                      <a:pt x="951" y="1665"/>
                    </a:cubicBezTo>
                    <a:cubicBezTo>
                      <a:pt x="927" y="1676"/>
                      <a:pt x="905" y="1688"/>
                      <a:pt x="883" y="1700"/>
                    </a:cubicBezTo>
                    <a:cubicBezTo>
                      <a:pt x="861" y="1713"/>
                      <a:pt x="840" y="1726"/>
                      <a:pt x="821" y="1740"/>
                    </a:cubicBezTo>
                    <a:lnTo>
                      <a:pt x="821" y="1740"/>
                    </a:lnTo>
                    <a:cubicBezTo>
                      <a:pt x="749" y="1791"/>
                      <a:pt x="704" y="1851"/>
                      <a:pt x="695" y="1909"/>
                    </a:cubicBezTo>
                    <a:close/>
                  </a:path>
                </a:pathLst>
              </a:custGeom>
              <a:solidFill>
                <a:srgbClr val="DDA6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2" name="Freeform 1153">
                <a:extLst>
                  <a:ext uri="{FF2B5EF4-FFF2-40B4-BE49-F238E27FC236}">
                    <a16:creationId xmlns:a16="http://schemas.microsoft.com/office/drawing/2014/main" id="{F6E579AE-AC4B-4F28-A8AE-A2345DE843D0}"/>
                  </a:ext>
                </a:extLst>
              </p:cNvPr>
              <p:cNvSpPr>
                <a:spLocks/>
              </p:cNvSpPr>
              <p:nvPr/>
            </p:nvSpPr>
            <p:spPr bwMode="auto">
              <a:xfrm>
                <a:off x="3550331" y="2781300"/>
                <a:ext cx="77788" cy="66675"/>
              </a:xfrm>
              <a:custGeom>
                <a:avLst/>
                <a:gdLst>
                  <a:gd name="T0" fmla="*/ 145 w 156"/>
                  <a:gd name="T1" fmla="*/ 134 h 134"/>
                  <a:gd name="T2" fmla="*/ 1 w 156"/>
                  <a:gd name="T3" fmla="*/ 0 h 134"/>
                  <a:gd name="T4" fmla="*/ 0 w 156"/>
                  <a:gd name="T5" fmla="*/ 0 h 134"/>
                  <a:gd name="T6" fmla="*/ 145 w 156"/>
                  <a:gd name="T7" fmla="*/ 134 h 134"/>
                  <a:gd name="T8" fmla="*/ 156 w 156"/>
                  <a:gd name="T9" fmla="*/ 55 h 134"/>
                  <a:gd name="T10" fmla="*/ 145 w 156"/>
                  <a:gd name="T11" fmla="*/ 134 h 134"/>
                </a:gdLst>
                <a:ahLst/>
                <a:cxnLst>
                  <a:cxn ang="0">
                    <a:pos x="T0" y="T1"/>
                  </a:cxn>
                  <a:cxn ang="0">
                    <a:pos x="T2" y="T3"/>
                  </a:cxn>
                  <a:cxn ang="0">
                    <a:pos x="T4" y="T5"/>
                  </a:cxn>
                  <a:cxn ang="0">
                    <a:pos x="T6" y="T7"/>
                  </a:cxn>
                  <a:cxn ang="0">
                    <a:pos x="T8" y="T9"/>
                  </a:cxn>
                  <a:cxn ang="0">
                    <a:pos x="T10" y="T11"/>
                  </a:cxn>
                </a:cxnLst>
                <a:rect l="0" t="0" r="r" b="b"/>
                <a:pathLst>
                  <a:path w="156" h="134">
                    <a:moveTo>
                      <a:pt x="145" y="134"/>
                    </a:moveTo>
                    <a:cubicBezTo>
                      <a:pt x="138" y="76"/>
                      <a:pt x="81" y="32"/>
                      <a:pt x="1" y="0"/>
                    </a:cubicBezTo>
                    <a:cubicBezTo>
                      <a:pt x="1" y="0"/>
                      <a:pt x="0" y="0"/>
                      <a:pt x="0" y="0"/>
                    </a:cubicBezTo>
                    <a:cubicBezTo>
                      <a:pt x="81" y="31"/>
                      <a:pt x="138" y="76"/>
                      <a:pt x="145" y="134"/>
                    </a:cubicBezTo>
                    <a:cubicBezTo>
                      <a:pt x="153" y="108"/>
                      <a:pt x="156" y="82"/>
                      <a:pt x="156" y="55"/>
                    </a:cubicBezTo>
                    <a:cubicBezTo>
                      <a:pt x="156" y="82"/>
                      <a:pt x="153" y="108"/>
                      <a:pt x="145" y="134"/>
                    </a:cubicBezTo>
                  </a:path>
                </a:pathLst>
              </a:custGeom>
              <a:solidFill>
                <a:srgbClr val="A462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3" name="Freeform 1154">
                <a:extLst>
                  <a:ext uri="{FF2B5EF4-FFF2-40B4-BE49-F238E27FC236}">
                    <a16:creationId xmlns:a16="http://schemas.microsoft.com/office/drawing/2014/main" id="{2A132A28-315C-4E55-92A2-7A86FD2F81AE}"/>
                  </a:ext>
                </a:extLst>
              </p:cNvPr>
              <p:cNvSpPr>
                <a:spLocks/>
              </p:cNvSpPr>
              <p:nvPr/>
            </p:nvSpPr>
            <p:spPr bwMode="auto">
              <a:xfrm>
                <a:off x="3213781" y="1927225"/>
                <a:ext cx="414338" cy="920750"/>
              </a:xfrm>
              <a:custGeom>
                <a:avLst/>
                <a:gdLst>
                  <a:gd name="T0" fmla="*/ 820 w 831"/>
                  <a:gd name="T1" fmla="*/ 1847 h 1847"/>
                  <a:gd name="T2" fmla="*/ 675 w 831"/>
                  <a:gd name="T3" fmla="*/ 1713 h 1847"/>
                  <a:gd name="T4" fmla="*/ 273 w 831"/>
                  <a:gd name="T5" fmla="*/ 551 h 1847"/>
                  <a:gd name="T6" fmla="*/ 0 w 831"/>
                  <a:gd name="T7" fmla="*/ 0 h 1847"/>
                  <a:gd name="T8" fmla="*/ 145 w 831"/>
                  <a:gd name="T9" fmla="*/ 38 h 1847"/>
                  <a:gd name="T10" fmla="*/ 311 w 831"/>
                  <a:gd name="T11" fmla="*/ 117 h 1847"/>
                  <a:gd name="T12" fmla="*/ 349 w 831"/>
                  <a:gd name="T13" fmla="*/ 338 h 1847"/>
                  <a:gd name="T14" fmla="*/ 419 w 831"/>
                  <a:gd name="T15" fmla="*/ 595 h 1847"/>
                  <a:gd name="T16" fmla="*/ 610 w 831"/>
                  <a:gd name="T17" fmla="*/ 1110 h 1847"/>
                  <a:gd name="T18" fmla="*/ 812 w 831"/>
                  <a:gd name="T19" fmla="*/ 1637 h 1847"/>
                  <a:gd name="T20" fmla="*/ 831 w 831"/>
                  <a:gd name="T21" fmla="*/ 1768 h 1847"/>
                  <a:gd name="T22" fmla="*/ 820 w 831"/>
                  <a:gd name="T23" fmla="*/ 1847 h 1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31" h="1847">
                    <a:moveTo>
                      <a:pt x="820" y="1847"/>
                    </a:moveTo>
                    <a:cubicBezTo>
                      <a:pt x="813" y="1789"/>
                      <a:pt x="756" y="1744"/>
                      <a:pt x="675" y="1713"/>
                    </a:cubicBezTo>
                    <a:cubicBezTo>
                      <a:pt x="504" y="1324"/>
                      <a:pt x="362" y="929"/>
                      <a:pt x="273" y="551"/>
                    </a:cubicBezTo>
                    <a:cubicBezTo>
                      <a:pt x="238" y="401"/>
                      <a:pt x="198" y="148"/>
                      <a:pt x="0" y="0"/>
                    </a:cubicBezTo>
                    <a:cubicBezTo>
                      <a:pt x="52" y="7"/>
                      <a:pt x="101" y="20"/>
                      <a:pt x="145" y="38"/>
                    </a:cubicBezTo>
                    <a:cubicBezTo>
                      <a:pt x="176" y="51"/>
                      <a:pt x="294" y="100"/>
                      <a:pt x="311" y="117"/>
                    </a:cubicBezTo>
                    <a:cubicBezTo>
                      <a:pt x="321" y="127"/>
                      <a:pt x="340" y="297"/>
                      <a:pt x="349" y="338"/>
                    </a:cubicBezTo>
                    <a:cubicBezTo>
                      <a:pt x="367" y="424"/>
                      <a:pt x="393" y="510"/>
                      <a:pt x="419" y="595"/>
                    </a:cubicBezTo>
                    <a:cubicBezTo>
                      <a:pt x="474" y="768"/>
                      <a:pt x="535" y="940"/>
                      <a:pt x="610" y="1110"/>
                    </a:cubicBezTo>
                    <a:cubicBezTo>
                      <a:pt x="687" y="1285"/>
                      <a:pt x="769" y="1459"/>
                      <a:pt x="812" y="1637"/>
                    </a:cubicBezTo>
                    <a:cubicBezTo>
                      <a:pt x="822" y="1677"/>
                      <a:pt x="831" y="1723"/>
                      <a:pt x="831" y="1768"/>
                    </a:cubicBezTo>
                    <a:cubicBezTo>
                      <a:pt x="831" y="1795"/>
                      <a:pt x="828" y="1821"/>
                      <a:pt x="820" y="1847"/>
                    </a:cubicBezTo>
                    <a:close/>
                  </a:path>
                </a:pathLst>
              </a:custGeom>
              <a:solidFill>
                <a:srgbClr val="DDA6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4" name="Freeform 1155">
                <a:extLst>
                  <a:ext uri="{FF2B5EF4-FFF2-40B4-BE49-F238E27FC236}">
                    <a16:creationId xmlns:a16="http://schemas.microsoft.com/office/drawing/2014/main" id="{FCC3B295-8011-4D4A-A989-E5AC53815CB8}"/>
                  </a:ext>
                </a:extLst>
              </p:cNvPr>
              <p:cNvSpPr>
                <a:spLocks/>
              </p:cNvSpPr>
              <p:nvPr/>
            </p:nvSpPr>
            <p:spPr bwMode="auto">
              <a:xfrm>
                <a:off x="8738281" y="2778125"/>
                <a:ext cx="0" cy="1588"/>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cubicBezTo>
                      <a:pt x="0" y="1"/>
                      <a:pt x="0" y="1"/>
                      <a:pt x="0" y="1"/>
                    </a:cubicBezTo>
                    <a:close/>
                  </a:path>
                </a:pathLst>
              </a:custGeom>
              <a:solidFill>
                <a:srgbClr val="A462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5" name="Freeform 1156">
                <a:extLst>
                  <a:ext uri="{FF2B5EF4-FFF2-40B4-BE49-F238E27FC236}">
                    <a16:creationId xmlns:a16="http://schemas.microsoft.com/office/drawing/2014/main" id="{398C2F17-F10A-45CC-959E-0643708E3BB3}"/>
                  </a:ext>
                </a:extLst>
              </p:cNvPr>
              <p:cNvSpPr>
                <a:spLocks noEditPoints="1"/>
              </p:cNvSpPr>
              <p:nvPr/>
            </p:nvSpPr>
            <p:spPr bwMode="auto">
              <a:xfrm>
                <a:off x="8738281" y="2714625"/>
                <a:ext cx="57150" cy="63500"/>
              </a:xfrm>
              <a:custGeom>
                <a:avLst/>
                <a:gdLst>
                  <a:gd name="T0" fmla="*/ 0 w 115"/>
                  <a:gd name="T1" fmla="*/ 129 h 129"/>
                  <a:gd name="T2" fmla="*/ 0 w 115"/>
                  <a:gd name="T3" fmla="*/ 129 h 129"/>
                  <a:gd name="T4" fmla="*/ 0 w 115"/>
                  <a:gd name="T5" fmla="*/ 129 h 129"/>
                  <a:gd name="T6" fmla="*/ 1 w 115"/>
                  <a:gd name="T7" fmla="*/ 119 h 129"/>
                  <a:gd name="T8" fmla="*/ 1 w 115"/>
                  <a:gd name="T9" fmla="*/ 119 h 129"/>
                  <a:gd name="T10" fmla="*/ 1 w 115"/>
                  <a:gd name="T11" fmla="*/ 119 h 129"/>
                  <a:gd name="T12" fmla="*/ 1 w 115"/>
                  <a:gd name="T13" fmla="*/ 119 h 129"/>
                  <a:gd name="T14" fmla="*/ 115 w 115"/>
                  <a:gd name="T15" fmla="*/ 0 h 129"/>
                  <a:gd name="T16" fmla="*/ 115 w 115"/>
                  <a:gd name="T17" fmla="*/ 0 h 129"/>
                  <a:gd name="T18" fmla="*/ 1 w 115"/>
                  <a:gd name="T19"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5" h="129">
                    <a:moveTo>
                      <a:pt x="0" y="129"/>
                    </a:moveTo>
                    <a:lnTo>
                      <a:pt x="0" y="129"/>
                    </a:lnTo>
                    <a:lnTo>
                      <a:pt x="0" y="129"/>
                    </a:lnTo>
                    <a:close/>
                    <a:moveTo>
                      <a:pt x="1" y="119"/>
                    </a:moveTo>
                    <a:cubicBezTo>
                      <a:pt x="1" y="119"/>
                      <a:pt x="1" y="119"/>
                      <a:pt x="1" y="119"/>
                    </a:cubicBezTo>
                    <a:cubicBezTo>
                      <a:pt x="1" y="119"/>
                      <a:pt x="1" y="119"/>
                      <a:pt x="1" y="119"/>
                    </a:cubicBezTo>
                    <a:close/>
                    <a:moveTo>
                      <a:pt x="1" y="119"/>
                    </a:moveTo>
                    <a:cubicBezTo>
                      <a:pt x="5" y="73"/>
                      <a:pt x="51" y="31"/>
                      <a:pt x="115" y="0"/>
                    </a:cubicBezTo>
                    <a:cubicBezTo>
                      <a:pt x="115" y="0"/>
                      <a:pt x="115" y="0"/>
                      <a:pt x="115" y="0"/>
                    </a:cubicBezTo>
                    <a:cubicBezTo>
                      <a:pt x="51" y="32"/>
                      <a:pt x="5" y="73"/>
                      <a:pt x="1" y="119"/>
                    </a:cubicBezTo>
                    <a:close/>
                  </a:path>
                </a:pathLst>
              </a:custGeom>
              <a:solidFill>
                <a:srgbClr val="A462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6" name="Freeform 1157">
                <a:extLst>
                  <a:ext uri="{FF2B5EF4-FFF2-40B4-BE49-F238E27FC236}">
                    <a16:creationId xmlns:a16="http://schemas.microsoft.com/office/drawing/2014/main" id="{9E0BBE88-BF9A-4027-BC6D-7DFD5AD2DC63}"/>
                  </a:ext>
                </a:extLst>
              </p:cNvPr>
              <p:cNvSpPr>
                <a:spLocks/>
              </p:cNvSpPr>
              <p:nvPr/>
            </p:nvSpPr>
            <p:spPr bwMode="auto">
              <a:xfrm>
                <a:off x="8725581" y="1908175"/>
                <a:ext cx="393700" cy="871538"/>
              </a:xfrm>
              <a:custGeom>
                <a:avLst/>
                <a:gdLst>
                  <a:gd name="T0" fmla="*/ 27 w 790"/>
                  <a:gd name="T1" fmla="*/ 1745 h 1745"/>
                  <a:gd name="T2" fmla="*/ 0 w 790"/>
                  <a:gd name="T3" fmla="*/ 1639 h 1745"/>
                  <a:gd name="T4" fmla="*/ 4 w 790"/>
                  <a:gd name="T5" fmla="*/ 1592 h 1745"/>
                  <a:gd name="T6" fmla="*/ 106 w 790"/>
                  <a:gd name="T7" fmla="*/ 1342 h 1745"/>
                  <a:gd name="T8" fmla="*/ 215 w 790"/>
                  <a:gd name="T9" fmla="*/ 1097 h 1745"/>
                  <a:gd name="T10" fmla="*/ 380 w 790"/>
                  <a:gd name="T11" fmla="*/ 609 h 1745"/>
                  <a:gd name="T12" fmla="*/ 458 w 790"/>
                  <a:gd name="T13" fmla="*/ 354 h 1745"/>
                  <a:gd name="T14" fmla="*/ 492 w 790"/>
                  <a:gd name="T15" fmla="*/ 174 h 1745"/>
                  <a:gd name="T16" fmla="*/ 492 w 790"/>
                  <a:gd name="T17" fmla="*/ 174 h 1745"/>
                  <a:gd name="T18" fmla="*/ 486 w 790"/>
                  <a:gd name="T19" fmla="*/ 113 h 1745"/>
                  <a:gd name="T20" fmla="*/ 485 w 790"/>
                  <a:gd name="T21" fmla="*/ 112 h 1745"/>
                  <a:gd name="T22" fmla="*/ 790 w 790"/>
                  <a:gd name="T23" fmla="*/ 0 h 1745"/>
                  <a:gd name="T24" fmla="*/ 536 w 790"/>
                  <a:gd name="T25" fmla="*/ 603 h 1745"/>
                  <a:gd name="T26" fmla="*/ 282 w 790"/>
                  <a:gd name="T27" fmla="*/ 1196 h 1745"/>
                  <a:gd name="T28" fmla="*/ 142 w 790"/>
                  <a:gd name="T29" fmla="*/ 1615 h 1745"/>
                  <a:gd name="T30" fmla="*/ 28 w 790"/>
                  <a:gd name="T31" fmla="*/ 1734 h 1745"/>
                  <a:gd name="T32" fmla="*/ 28 w 790"/>
                  <a:gd name="T33" fmla="*/ 1734 h 1745"/>
                  <a:gd name="T34" fmla="*/ 28 w 790"/>
                  <a:gd name="T35" fmla="*/ 1734 h 1745"/>
                  <a:gd name="T36" fmla="*/ 27 w 790"/>
                  <a:gd name="T37" fmla="*/ 1744 h 1745"/>
                  <a:gd name="T38" fmla="*/ 27 w 790"/>
                  <a:gd name="T39" fmla="*/ 1744 h 1745"/>
                  <a:gd name="T40" fmla="*/ 27 w 790"/>
                  <a:gd name="T41" fmla="*/ 1744 h 1745"/>
                  <a:gd name="T42" fmla="*/ 27 w 790"/>
                  <a:gd name="T43" fmla="*/ 1745 h 1745"/>
                  <a:gd name="T44" fmla="*/ 27 w 790"/>
                  <a:gd name="T45" fmla="*/ 1745 h 1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90" h="1745">
                    <a:moveTo>
                      <a:pt x="27" y="1745"/>
                    </a:moveTo>
                    <a:cubicBezTo>
                      <a:pt x="7" y="1711"/>
                      <a:pt x="0" y="1675"/>
                      <a:pt x="0" y="1639"/>
                    </a:cubicBezTo>
                    <a:cubicBezTo>
                      <a:pt x="0" y="1623"/>
                      <a:pt x="1" y="1608"/>
                      <a:pt x="4" y="1592"/>
                    </a:cubicBezTo>
                    <a:cubicBezTo>
                      <a:pt x="17" y="1508"/>
                      <a:pt x="67" y="1424"/>
                      <a:pt x="106" y="1342"/>
                    </a:cubicBezTo>
                    <a:cubicBezTo>
                      <a:pt x="146" y="1261"/>
                      <a:pt x="181" y="1179"/>
                      <a:pt x="215" y="1097"/>
                    </a:cubicBezTo>
                    <a:cubicBezTo>
                      <a:pt x="281" y="935"/>
                      <a:pt x="331" y="772"/>
                      <a:pt x="380" y="609"/>
                    </a:cubicBezTo>
                    <a:cubicBezTo>
                      <a:pt x="406" y="524"/>
                      <a:pt x="433" y="439"/>
                      <a:pt x="458" y="354"/>
                    </a:cubicBezTo>
                    <a:cubicBezTo>
                      <a:pt x="476" y="295"/>
                      <a:pt x="492" y="234"/>
                      <a:pt x="492" y="174"/>
                    </a:cubicBezTo>
                    <a:lnTo>
                      <a:pt x="492" y="174"/>
                    </a:lnTo>
                    <a:cubicBezTo>
                      <a:pt x="492" y="153"/>
                      <a:pt x="490" y="133"/>
                      <a:pt x="486" y="113"/>
                    </a:cubicBezTo>
                    <a:lnTo>
                      <a:pt x="485" y="112"/>
                    </a:lnTo>
                    <a:cubicBezTo>
                      <a:pt x="581" y="68"/>
                      <a:pt x="682" y="30"/>
                      <a:pt x="790" y="0"/>
                    </a:cubicBezTo>
                    <a:cubicBezTo>
                      <a:pt x="626" y="184"/>
                      <a:pt x="589" y="421"/>
                      <a:pt x="536" y="603"/>
                    </a:cubicBezTo>
                    <a:cubicBezTo>
                      <a:pt x="477" y="804"/>
                      <a:pt x="353" y="996"/>
                      <a:pt x="282" y="1196"/>
                    </a:cubicBezTo>
                    <a:cubicBezTo>
                      <a:pt x="238" y="1320"/>
                      <a:pt x="122" y="1478"/>
                      <a:pt x="142" y="1615"/>
                    </a:cubicBezTo>
                    <a:cubicBezTo>
                      <a:pt x="78" y="1646"/>
                      <a:pt x="32" y="1688"/>
                      <a:pt x="28" y="1734"/>
                    </a:cubicBezTo>
                    <a:cubicBezTo>
                      <a:pt x="28" y="1734"/>
                      <a:pt x="28" y="1734"/>
                      <a:pt x="28" y="1734"/>
                    </a:cubicBezTo>
                    <a:cubicBezTo>
                      <a:pt x="28" y="1734"/>
                      <a:pt x="28" y="1734"/>
                      <a:pt x="28" y="1734"/>
                    </a:cubicBezTo>
                    <a:cubicBezTo>
                      <a:pt x="27" y="1737"/>
                      <a:pt x="27" y="1741"/>
                      <a:pt x="27" y="1744"/>
                    </a:cubicBezTo>
                    <a:lnTo>
                      <a:pt x="27" y="1744"/>
                    </a:lnTo>
                    <a:cubicBezTo>
                      <a:pt x="27" y="1744"/>
                      <a:pt x="27" y="1744"/>
                      <a:pt x="27" y="1744"/>
                    </a:cubicBezTo>
                    <a:cubicBezTo>
                      <a:pt x="27" y="1745"/>
                      <a:pt x="27" y="1745"/>
                      <a:pt x="27" y="1745"/>
                    </a:cubicBezTo>
                    <a:lnTo>
                      <a:pt x="27" y="1745"/>
                    </a:lnTo>
                  </a:path>
                </a:pathLst>
              </a:custGeom>
              <a:solidFill>
                <a:srgbClr val="DDA6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7" name="Freeform 1158">
                <a:extLst>
                  <a:ext uri="{FF2B5EF4-FFF2-40B4-BE49-F238E27FC236}">
                    <a16:creationId xmlns:a16="http://schemas.microsoft.com/office/drawing/2014/main" id="{8DDE18F0-9D83-453D-8E70-9E308EB30697}"/>
                  </a:ext>
                </a:extLst>
              </p:cNvPr>
              <p:cNvSpPr>
                <a:spLocks/>
              </p:cNvSpPr>
              <p:nvPr/>
            </p:nvSpPr>
            <p:spPr bwMode="auto">
              <a:xfrm>
                <a:off x="9314544" y="2782888"/>
                <a:ext cx="17463" cy="101600"/>
              </a:xfrm>
              <a:custGeom>
                <a:avLst/>
                <a:gdLst>
                  <a:gd name="T0" fmla="*/ 0 w 34"/>
                  <a:gd name="T1" fmla="*/ 203 h 203"/>
                  <a:gd name="T2" fmla="*/ 1 w 34"/>
                  <a:gd name="T3" fmla="*/ 0 h 203"/>
                  <a:gd name="T4" fmla="*/ 2 w 34"/>
                  <a:gd name="T5" fmla="*/ 0 h 203"/>
                  <a:gd name="T6" fmla="*/ 26 w 34"/>
                  <a:gd name="T7" fmla="*/ 101 h 203"/>
                  <a:gd name="T8" fmla="*/ 0 w 34"/>
                  <a:gd name="T9" fmla="*/ 203 h 203"/>
                </a:gdLst>
                <a:ahLst/>
                <a:cxnLst>
                  <a:cxn ang="0">
                    <a:pos x="T0" y="T1"/>
                  </a:cxn>
                  <a:cxn ang="0">
                    <a:pos x="T2" y="T3"/>
                  </a:cxn>
                  <a:cxn ang="0">
                    <a:pos x="T4" y="T5"/>
                  </a:cxn>
                  <a:cxn ang="0">
                    <a:pos x="T6" y="T7"/>
                  </a:cxn>
                  <a:cxn ang="0">
                    <a:pos x="T8" y="T9"/>
                  </a:cxn>
                </a:cxnLst>
                <a:rect l="0" t="0" r="r" b="b"/>
                <a:pathLst>
                  <a:path w="34" h="203">
                    <a:moveTo>
                      <a:pt x="0" y="203"/>
                    </a:moveTo>
                    <a:cubicBezTo>
                      <a:pt x="33" y="139"/>
                      <a:pt x="34" y="66"/>
                      <a:pt x="1" y="0"/>
                    </a:cubicBezTo>
                    <a:cubicBezTo>
                      <a:pt x="1" y="0"/>
                      <a:pt x="1" y="0"/>
                      <a:pt x="2" y="0"/>
                    </a:cubicBezTo>
                    <a:cubicBezTo>
                      <a:pt x="18" y="33"/>
                      <a:pt x="26" y="67"/>
                      <a:pt x="26" y="101"/>
                    </a:cubicBezTo>
                    <a:cubicBezTo>
                      <a:pt x="26" y="136"/>
                      <a:pt x="17" y="171"/>
                      <a:pt x="0" y="203"/>
                    </a:cubicBezTo>
                    <a:close/>
                  </a:path>
                </a:pathLst>
              </a:custGeom>
              <a:solidFill>
                <a:srgbClr val="A462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8" name="Freeform 1159">
                <a:extLst>
                  <a:ext uri="{FF2B5EF4-FFF2-40B4-BE49-F238E27FC236}">
                    <a16:creationId xmlns:a16="http://schemas.microsoft.com/office/drawing/2014/main" id="{B48B46A3-12C6-4D79-8A1D-CEF8702ABA45}"/>
                  </a:ext>
                </a:extLst>
              </p:cNvPr>
              <p:cNvSpPr>
                <a:spLocks/>
              </p:cNvSpPr>
              <p:nvPr/>
            </p:nvSpPr>
            <p:spPr bwMode="auto">
              <a:xfrm>
                <a:off x="9241519" y="1928813"/>
                <a:ext cx="538163" cy="1025525"/>
              </a:xfrm>
              <a:custGeom>
                <a:avLst/>
                <a:gdLst>
                  <a:gd name="T0" fmla="*/ 0 w 1079"/>
                  <a:gd name="T1" fmla="*/ 2057 h 2057"/>
                  <a:gd name="T2" fmla="*/ 147 w 1079"/>
                  <a:gd name="T3" fmla="*/ 1916 h 2057"/>
                  <a:gd name="T4" fmla="*/ 147 w 1079"/>
                  <a:gd name="T5" fmla="*/ 1916 h 2057"/>
                  <a:gd name="T6" fmla="*/ 173 w 1079"/>
                  <a:gd name="T7" fmla="*/ 1814 h 2057"/>
                  <a:gd name="T8" fmla="*/ 149 w 1079"/>
                  <a:gd name="T9" fmla="*/ 1713 h 2057"/>
                  <a:gd name="T10" fmla="*/ 287 w 1079"/>
                  <a:gd name="T11" fmla="*/ 1643 h 2057"/>
                  <a:gd name="T12" fmla="*/ 831 w 1079"/>
                  <a:gd name="T13" fmla="*/ 552 h 2057"/>
                  <a:gd name="T14" fmla="*/ 810 w 1079"/>
                  <a:gd name="T15" fmla="*/ 0 h 2057"/>
                  <a:gd name="T16" fmla="*/ 1079 w 1079"/>
                  <a:gd name="T17" fmla="*/ 232 h 2057"/>
                  <a:gd name="T18" fmla="*/ 995 w 1079"/>
                  <a:gd name="T19" fmla="*/ 462 h 2057"/>
                  <a:gd name="T20" fmla="*/ 600 w 1079"/>
                  <a:gd name="T21" fmla="*/ 1370 h 2057"/>
                  <a:gd name="T22" fmla="*/ 213 w 1079"/>
                  <a:gd name="T23" fmla="*/ 1935 h 2057"/>
                  <a:gd name="T24" fmla="*/ 17 w 1079"/>
                  <a:gd name="T25" fmla="*/ 2051 h 2057"/>
                  <a:gd name="T26" fmla="*/ 0 w 1079"/>
                  <a:gd name="T27" fmla="*/ 2057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79" h="2057">
                    <a:moveTo>
                      <a:pt x="0" y="2057"/>
                    </a:moveTo>
                    <a:cubicBezTo>
                      <a:pt x="66" y="2020"/>
                      <a:pt x="118" y="1974"/>
                      <a:pt x="147" y="1916"/>
                    </a:cubicBezTo>
                    <a:lnTo>
                      <a:pt x="147" y="1916"/>
                    </a:lnTo>
                    <a:cubicBezTo>
                      <a:pt x="164" y="1884"/>
                      <a:pt x="173" y="1849"/>
                      <a:pt x="173" y="1814"/>
                    </a:cubicBezTo>
                    <a:cubicBezTo>
                      <a:pt x="173" y="1780"/>
                      <a:pt x="165" y="1746"/>
                      <a:pt x="149" y="1713"/>
                    </a:cubicBezTo>
                    <a:cubicBezTo>
                      <a:pt x="212" y="1709"/>
                      <a:pt x="269" y="1688"/>
                      <a:pt x="287" y="1643"/>
                    </a:cubicBezTo>
                    <a:cubicBezTo>
                      <a:pt x="435" y="1275"/>
                      <a:pt x="677" y="920"/>
                      <a:pt x="831" y="552"/>
                    </a:cubicBezTo>
                    <a:cubicBezTo>
                      <a:pt x="903" y="381"/>
                      <a:pt x="928" y="173"/>
                      <a:pt x="810" y="0"/>
                    </a:cubicBezTo>
                    <a:cubicBezTo>
                      <a:pt x="949" y="62"/>
                      <a:pt x="1028" y="136"/>
                      <a:pt x="1079" y="232"/>
                    </a:cubicBezTo>
                    <a:cubicBezTo>
                      <a:pt x="1072" y="302"/>
                      <a:pt x="1020" y="385"/>
                      <a:pt x="995" y="462"/>
                    </a:cubicBezTo>
                    <a:cubicBezTo>
                      <a:pt x="931" y="656"/>
                      <a:pt x="700" y="1175"/>
                      <a:pt x="600" y="1370"/>
                    </a:cubicBezTo>
                    <a:cubicBezTo>
                      <a:pt x="501" y="1562"/>
                      <a:pt x="393" y="1760"/>
                      <a:pt x="213" y="1935"/>
                    </a:cubicBezTo>
                    <a:cubicBezTo>
                      <a:pt x="164" y="1982"/>
                      <a:pt x="97" y="2021"/>
                      <a:pt x="17" y="2051"/>
                    </a:cubicBezTo>
                    <a:cubicBezTo>
                      <a:pt x="11" y="2053"/>
                      <a:pt x="6" y="2055"/>
                      <a:pt x="0" y="2057"/>
                    </a:cubicBezTo>
                  </a:path>
                </a:pathLst>
              </a:custGeom>
              <a:solidFill>
                <a:srgbClr val="DDA6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9" name="Freeform 1160">
                <a:extLst>
                  <a:ext uri="{FF2B5EF4-FFF2-40B4-BE49-F238E27FC236}">
                    <a16:creationId xmlns:a16="http://schemas.microsoft.com/office/drawing/2014/main" id="{A0361D76-491B-49BC-BD3F-24D20AD3E2A0}"/>
                  </a:ext>
                </a:extLst>
              </p:cNvPr>
              <p:cNvSpPr>
                <a:spLocks/>
              </p:cNvSpPr>
              <p:nvPr/>
            </p:nvSpPr>
            <p:spPr bwMode="auto">
              <a:xfrm>
                <a:off x="2877231" y="1887538"/>
                <a:ext cx="517525" cy="879475"/>
              </a:xfrm>
              <a:custGeom>
                <a:avLst/>
                <a:gdLst>
                  <a:gd name="T0" fmla="*/ 479 w 1037"/>
                  <a:gd name="T1" fmla="*/ 205 h 1763"/>
                  <a:gd name="T2" fmla="*/ 734 w 1037"/>
                  <a:gd name="T3" fmla="*/ 105 h 1763"/>
                  <a:gd name="T4" fmla="*/ 41 w 1037"/>
                  <a:gd name="T5" fmla="*/ 166 h 1763"/>
                  <a:gd name="T6" fmla="*/ 0 w 1037"/>
                  <a:gd name="T7" fmla="*/ 180 h 1763"/>
                  <a:gd name="T8" fmla="*/ 285 w 1037"/>
                  <a:gd name="T9" fmla="*/ 260 h 1763"/>
                  <a:gd name="T10" fmla="*/ 815 w 1037"/>
                  <a:gd name="T11" fmla="*/ 1763 h 1763"/>
                  <a:gd name="T12" fmla="*/ 1037 w 1037"/>
                  <a:gd name="T13" fmla="*/ 1742 h 1763"/>
                  <a:gd name="T14" fmla="*/ 479 w 1037"/>
                  <a:gd name="T15" fmla="*/ 205 h 17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37" h="1763">
                    <a:moveTo>
                      <a:pt x="479" y="205"/>
                    </a:moveTo>
                    <a:cubicBezTo>
                      <a:pt x="428" y="61"/>
                      <a:pt x="734" y="105"/>
                      <a:pt x="734" y="105"/>
                    </a:cubicBezTo>
                    <a:cubicBezTo>
                      <a:pt x="469" y="0"/>
                      <a:pt x="41" y="166"/>
                      <a:pt x="41" y="166"/>
                    </a:cubicBezTo>
                    <a:lnTo>
                      <a:pt x="0" y="180"/>
                    </a:lnTo>
                    <a:cubicBezTo>
                      <a:pt x="72" y="155"/>
                      <a:pt x="234" y="155"/>
                      <a:pt x="285" y="260"/>
                    </a:cubicBezTo>
                    <a:cubicBezTo>
                      <a:pt x="336" y="365"/>
                      <a:pt x="815" y="1763"/>
                      <a:pt x="815" y="1763"/>
                    </a:cubicBezTo>
                    <a:cubicBezTo>
                      <a:pt x="917" y="1741"/>
                      <a:pt x="1037" y="1742"/>
                      <a:pt x="1037" y="1742"/>
                    </a:cubicBezTo>
                    <a:cubicBezTo>
                      <a:pt x="1037" y="1742"/>
                      <a:pt x="530" y="348"/>
                      <a:pt x="479" y="20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0" name="Freeform 1161">
                <a:extLst>
                  <a:ext uri="{FF2B5EF4-FFF2-40B4-BE49-F238E27FC236}">
                    <a16:creationId xmlns:a16="http://schemas.microsoft.com/office/drawing/2014/main" id="{AE5A21D1-DC69-4365-AAB1-8B8616DD177D}"/>
                  </a:ext>
                </a:extLst>
              </p:cNvPr>
              <p:cNvSpPr>
                <a:spLocks/>
              </p:cNvSpPr>
              <p:nvPr/>
            </p:nvSpPr>
            <p:spPr bwMode="auto">
              <a:xfrm>
                <a:off x="9009744" y="1838325"/>
                <a:ext cx="636588" cy="831850"/>
              </a:xfrm>
              <a:custGeom>
                <a:avLst/>
                <a:gdLst>
                  <a:gd name="T0" fmla="*/ 351 w 1277"/>
                  <a:gd name="T1" fmla="*/ 110 h 1668"/>
                  <a:gd name="T2" fmla="*/ 687 w 1277"/>
                  <a:gd name="T3" fmla="*/ 259 h 1668"/>
                  <a:gd name="T4" fmla="*/ 0 w 1277"/>
                  <a:gd name="T5" fmla="*/ 1651 h 1668"/>
                  <a:gd name="T6" fmla="*/ 229 w 1277"/>
                  <a:gd name="T7" fmla="*/ 1668 h 1668"/>
                  <a:gd name="T8" fmla="*/ 855 w 1277"/>
                  <a:gd name="T9" fmla="*/ 350 h 1668"/>
                  <a:gd name="T10" fmla="*/ 1277 w 1277"/>
                  <a:gd name="T11" fmla="*/ 183 h 1668"/>
                  <a:gd name="T12" fmla="*/ 351 w 1277"/>
                  <a:gd name="T13" fmla="*/ 110 h 1668"/>
                </a:gdLst>
                <a:ahLst/>
                <a:cxnLst>
                  <a:cxn ang="0">
                    <a:pos x="T0" y="T1"/>
                  </a:cxn>
                  <a:cxn ang="0">
                    <a:pos x="T2" y="T3"/>
                  </a:cxn>
                  <a:cxn ang="0">
                    <a:pos x="T4" y="T5"/>
                  </a:cxn>
                  <a:cxn ang="0">
                    <a:pos x="T6" y="T7"/>
                  </a:cxn>
                  <a:cxn ang="0">
                    <a:pos x="T8" y="T9"/>
                  </a:cxn>
                  <a:cxn ang="0">
                    <a:pos x="T10" y="T11"/>
                  </a:cxn>
                  <a:cxn ang="0">
                    <a:pos x="T12" y="T13"/>
                  </a:cxn>
                </a:cxnLst>
                <a:rect l="0" t="0" r="r" b="b"/>
                <a:pathLst>
                  <a:path w="1277" h="1668">
                    <a:moveTo>
                      <a:pt x="351" y="110"/>
                    </a:moveTo>
                    <a:cubicBezTo>
                      <a:pt x="611" y="85"/>
                      <a:pt x="748" y="135"/>
                      <a:pt x="687" y="259"/>
                    </a:cubicBezTo>
                    <a:cubicBezTo>
                      <a:pt x="626" y="383"/>
                      <a:pt x="0" y="1651"/>
                      <a:pt x="0" y="1651"/>
                    </a:cubicBezTo>
                    <a:lnTo>
                      <a:pt x="229" y="1668"/>
                    </a:lnTo>
                    <a:cubicBezTo>
                      <a:pt x="229" y="1668"/>
                      <a:pt x="764" y="615"/>
                      <a:pt x="855" y="350"/>
                    </a:cubicBezTo>
                    <a:cubicBezTo>
                      <a:pt x="947" y="85"/>
                      <a:pt x="1277" y="183"/>
                      <a:pt x="1277" y="183"/>
                    </a:cubicBezTo>
                    <a:cubicBezTo>
                      <a:pt x="859" y="0"/>
                      <a:pt x="351" y="110"/>
                      <a:pt x="351" y="1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1" name="Freeform 1162">
                <a:extLst>
                  <a:ext uri="{FF2B5EF4-FFF2-40B4-BE49-F238E27FC236}">
                    <a16:creationId xmlns:a16="http://schemas.microsoft.com/office/drawing/2014/main" id="{621EC392-E120-4530-8869-584D523E975F}"/>
                  </a:ext>
                </a:extLst>
              </p:cNvPr>
              <p:cNvSpPr>
                <a:spLocks/>
              </p:cNvSpPr>
              <p:nvPr/>
            </p:nvSpPr>
            <p:spPr bwMode="auto">
              <a:xfrm>
                <a:off x="3947206" y="1916113"/>
                <a:ext cx="4779963" cy="182563"/>
              </a:xfrm>
              <a:custGeom>
                <a:avLst/>
                <a:gdLst>
                  <a:gd name="T0" fmla="*/ 0 w 9580"/>
                  <a:gd name="T1" fmla="*/ 367 h 367"/>
                  <a:gd name="T2" fmla="*/ 4619 w 9580"/>
                  <a:gd name="T3" fmla="*/ 49 h 367"/>
                  <a:gd name="T4" fmla="*/ 9580 w 9580"/>
                  <a:gd name="T5" fmla="*/ 350 h 367"/>
                  <a:gd name="T6" fmla="*/ 4497 w 9580"/>
                  <a:gd name="T7" fmla="*/ 99 h 367"/>
                  <a:gd name="T8" fmla="*/ 0 w 9580"/>
                  <a:gd name="T9" fmla="*/ 367 h 367"/>
                </a:gdLst>
                <a:ahLst/>
                <a:cxnLst>
                  <a:cxn ang="0">
                    <a:pos x="T0" y="T1"/>
                  </a:cxn>
                  <a:cxn ang="0">
                    <a:pos x="T2" y="T3"/>
                  </a:cxn>
                  <a:cxn ang="0">
                    <a:pos x="T4" y="T5"/>
                  </a:cxn>
                  <a:cxn ang="0">
                    <a:pos x="T6" y="T7"/>
                  </a:cxn>
                  <a:cxn ang="0">
                    <a:pos x="T8" y="T9"/>
                  </a:cxn>
                </a:cxnLst>
                <a:rect l="0" t="0" r="r" b="b"/>
                <a:pathLst>
                  <a:path w="9580" h="367">
                    <a:moveTo>
                      <a:pt x="0" y="367"/>
                    </a:moveTo>
                    <a:cubicBezTo>
                      <a:pt x="0" y="367"/>
                      <a:pt x="1685" y="0"/>
                      <a:pt x="4619" y="49"/>
                    </a:cubicBezTo>
                    <a:cubicBezTo>
                      <a:pt x="7190" y="93"/>
                      <a:pt x="8022" y="143"/>
                      <a:pt x="9580" y="350"/>
                    </a:cubicBezTo>
                    <a:cubicBezTo>
                      <a:pt x="9580" y="350"/>
                      <a:pt x="7309" y="116"/>
                      <a:pt x="4497" y="99"/>
                    </a:cubicBezTo>
                    <a:cubicBezTo>
                      <a:pt x="1685" y="82"/>
                      <a:pt x="0" y="367"/>
                      <a:pt x="0" y="36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46" name="TextBox 45">
              <a:extLst>
                <a:ext uri="{FF2B5EF4-FFF2-40B4-BE49-F238E27FC236}">
                  <a16:creationId xmlns:a16="http://schemas.microsoft.com/office/drawing/2014/main" id="{9775D417-1F50-43C4-90C7-4294948E37F1}"/>
                </a:ext>
              </a:extLst>
            </p:cNvPr>
            <p:cNvSpPr txBox="1"/>
            <p:nvPr/>
          </p:nvSpPr>
          <p:spPr>
            <a:xfrm>
              <a:off x="4036282" y="707642"/>
              <a:ext cx="3810520" cy="707886"/>
            </a:xfrm>
            <a:prstGeom prst="rect">
              <a:avLst/>
            </a:prstGeom>
            <a:noFill/>
          </p:spPr>
          <p:txBody>
            <a:bodyPr wrap="square" rtlCol="0">
              <a:spAutoFit/>
            </a:bodyPr>
            <a:lstStyle/>
            <a:p>
              <a:pPr algn="ctr"/>
              <a:r>
                <a:rPr lang="en-US" sz="4000" b="1">
                  <a:solidFill>
                    <a:prstClr val="white"/>
                  </a:solidFill>
                  <a:latin typeface="Arial" panose="020B0604020202020204" pitchFamily="34" charset="0"/>
                  <a:cs typeface="Arial" panose="020B0604020202020204" pitchFamily="34" charset="0"/>
                </a:rPr>
                <a:t>CÂU HỎI</a:t>
              </a:r>
            </a:p>
          </p:txBody>
        </p:sp>
      </p:grpSp>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CEDE4EC8-4F8A-49BC-9163-932912FCA3C1}"/>
                  </a:ext>
                </a:extLst>
              </p:cNvPr>
              <p:cNvSpPr txBox="1"/>
              <p:nvPr/>
            </p:nvSpPr>
            <p:spPr>
              <a:xfrm>
                <a:off x="3064125" y="2290066"/>
                <a:ext cx="6096000" cy="1585306"/>
              </a:xfrm>
              <a:prstGeom prst="rect">
                <a:avLst/>
              </a:prstGeom>
              <a:noFill/>
            </p:spPr>
            <p:txBody>
              <a:bodyPr wrap="square">
                <a:spAutoFit/>
              </a:bodyPr>
              <a:lstStyle/>
              <a:p>
                <a:pPr algn="ctr"/>
                <a:r>
                  <a:rPr lang="en-US" sz="2800" b="1" dirty="0">
                    <a:solidFill>
                      <a:prstClr val="white"/>
                    </a:solidFill>
                    <a:latin typeface="Arial" panose="020B0604020202020204" pitchFamily="34" charset="0"/>
                    <a:cs typeface="Arial" panose="020B0604020202020204" pitchFamily="34" charset="0"/>
                  </a:rPr>
                  <a:t>1. </a:t>
                </a:r>
                <a:r>
                  <a:rPr lang="vi-VN" sz="2800" b="1" dirty="0">
                    <a:solidFill>
                      <a:prstClr val="white"/>
                    </a:solidFill>
                    <a:cs typeface="Arial" panose="020B0604020202020204" pitchFamily="34" charset="0"/>
                  </a:rPr>
                  <a:t>Phân số đảo ngược của phân số</a:t>
                </a:r>
                <a:r>
                  <a:rPr lang="en-US" sz="2800" b="1" dirty="0">
                    <a:solidFill>
                      <a:prstClr val="white"/>
                    </a:solidFill>
                    <a:cs typeface="Arial" panose="020B0604020202020204" pitchFamily="34" charset="0"/>
                  </a:rPr>
                  <a:t> </a:t>
                </a:r>
                <a14:m>
                  <m:oMath xmlns:m="http://schemas.openxmlformats.org/officeDocument/2006/math">
                    <m:f>
                      <m:fPr>
                        <m:ctrlPr>
                          <a:rPr lang="en-US" sz="4800" b="1" i="1" smtClean="0">
                            <a:solidFill>
                              <a:prstClr val="white"/>
                            </a:solidFill>
                            <a:latin typeface="Cambria Math" panose="02040503050406030204" pitchFamily="18" charset="0"/>
                            <a:cs typeface="Arial" panose="020B0604020202020204" pitchFamily="34" charset="0"/>
                          </a:rPr>
                        </m:ctrlPr>
                      </m:fPr>
                      <m:num>
                        <m:r>
                          <a:rPr lang="en-US" sz="4800" b="1" i="1" smtClean="0">
                            <a:solidFill>
                              <a:prstClr val="white"/>
                            </a:solidFill>
                            <a:latin typeface="Cambria Math" panose="02040503050406030204" pitchFamily="18" charset="0"/>
                            <a:cs typeface="Arial" panose="020B0604020202020204" pitchFamily="34" charset="0"/>
                          </a:rPr>
                          <m:t>𝟒</m:t>
                        </m:r>
                      </m:num>
                      <m:den>
                        <m:r>
                          <a:rPr lang="en-US" sz="4800" b="1" i="1" smtClean="0">
                            <a:solidFill>
                              <a:prstClr val="white"/>
                            </a:solidFill>
                            <a:latin typeface="Cambria Math" panose="02040503050406030204" pitchFamily="18" charset="0"/>
                            <a:cs typeface="Arial" panose="020B0604020202020204" pitchFamily="34" charset="0"/>
                          </a:rPr>
                          <m:t>𝟕</m:t>
                        </m:r>
                      </m:den>
                    </m:f>
                  </m:oMath>
                </a14:m>
                <a:r>
                  <a:rPr lang="en-US" sz="2800" b="1" dirty="0">
                    <a:solidFill>
                      <a:prstClr val="white"/>
                    </a:solidFill>
                    <a:latin typeface="Arial" panose="020B0604020202020204" pitchFamily="34" charset="0"/>
                    <a:cs typeface="Arial" panose="020B0604020202020204" pitchFamily="34" charset="0"/>
                  </a:rPr>
                  <a:t> </a:t>
                </a:r>
                <a:r>
                  <a:rPr lang="en-US" sz="2800" b="1" dirty="0" err="1">
                    <a:solidFill>
                      <a:prstClr val="white"/>
                    </a:solidFill>
                    <a:latin typeface="Arial" panose="020B0604020202020204" pitchFamily="34" charset="0"/>
                    <a:cs typeface="Arial" panose="020B0604020202020204" pitchFamily="34" charset="0"/>
                  </a:rPr>
                  <a:t>là</a:t>
                </a:r>
                <a:r>
                  <a:rPr lang="en-US" sz="2800" b="1" dirty="0">
                    <a:solidFill>
                      <a:prstClr val="white"/>
                    </a:solidFill>
                    <a:latin typeface="Arial" panose="020B0604020202020204" pitchFamily="34" charset="0"/>
                    <a:cs typeface="Arial" panose="020B0604020202020204" pitchFamily="34" charset="0"/>
                  </a:rPr>
                  <a:t> :</a:t>
                </a:r>
                <a:endParaRPr lang="vi-VN" sz="2800" b="1" dirty="0">
                  <a:solidFill>
                    <a:prstClr val="white"/>
                  </a:solidFill>
                  <a:cs typeface="Arial" panose="020B0604020202020204" pitchFamily="34" charset="0"/>
                </a:endParaRPr>
              </a:p>
            </p:txBody>
          </p:sp>
        </mc:Choice>
        <mc:Fallback xmlns="">
          <p:sp>
            <p:nvSpPr>
              <p:cNvPr id="47" name="TextBox 46">
                <a:extLst>
                  <a:ext uri="{FF2B5EF4-FFF2-40B4-BE49-F238E27FC236}">
                    <a16:creationId xmlns:a16="http://schemas.microsoft.com/office/drawing/2014/main" xmlns:a14="http://schemas.microsoft.com/office/drawing/2010/main" xmlns="" id="{CEDE4EC8-4F8A-49BC-9163-932912FCA3C1}"/>
                  </a:ext>
                </a:extLst>
              </p:cNvPr>
              <p:cNvSpPr txBox="1">
                <a:spLocks noRot="1" noChangeAspect="1" noMove="1" noResize="1" noEditPoints="1" noAdjustHandles="1" noChangeArrowheads="1" noChangeShapeType="1" noTextEdit="1"/>
              </p:cNvSpPr>
              <p:nvPr/>
            </p:nvSpPr>
            <p:spPr>
              <a:xfrm>
                <a:off x="3064125" y="2290066"/>
                <a:ext cx="6096000" cy="1585306"/>
              </a:xfrm>
              <a:prstGeom prst="rect">
                <a:avLst/>
              </a:prstGeom>
              <a:blipFill rotWithShape="1">
                <a:blip r:embed="rId8"/>
                <a:stretch>
                  <a:fillRect t="-3846"/>
                </a:stretch>
              </a:blipFill>
            </p:spPr>
            <p:txBody>
              <a:bodyPr/>
              <a:lstStyle/>
              <a:p>
                <a:r>
                  <a:rPr lang="en-US">
                    <a:noFill/>
                  </a:rPr>
                  <a:t> </a:t>
                </a:r>
              </a:p>
            </p:txBody>
          </p:sp>
        </mc:Fallback>
      </mc:AlternateContent>
      <p:pic>
        <p:nvPicPr>
          <p:cNvPr id="48" name="Picture 47">
            <a:hlinkClick r:id="rId9" action="ppaction://hlinksldjump"/>
            <a:extLst>
              <a:ext uri="{FF2B5EF4-FFF2-40B4-BE49-F238E27FC236}">
                <a16:creationId xmlns:a16="http://schemas.microsoft.com/office/drawing/2014/main" id="{F55223AB-E59F-40A8-A30C-7EB4A5405A8E}"/>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28585" t="29757" r="27796" b="28785"/>
          <a:stretch/>
        </p:blipFill>
        <p:spPr>
          <a:xfrm>
            <a:off x="1307745" y="2731343"/>
            <a:ext cx="2207859" cy="2098485"/>
          </a:xfrm>
          <a:prstGeom prst="rect">
            <a:avLst/>
          </a:prstGeom>
        </p:spPr>
      </p:pic>
      <p:pic>
        <p:nvPicPr>
          <p:cNvPr id="4" name="Sai">
            <a:extLst>
              <a:ext uri="{FF2B5EF4-FFF2-40B4-BE49-F238E27FC236}">
                <a16:creationId xmlns:a16="http://schemas.microsoft.com/office/drawing/2014/main" id="{61C60729-608E-49A5-A22E-BCA4474C004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852285" y="7522716"/>
            <a:ext cx="1462280" cy="1426722"/>
          </a:xfrm>
          <a:prstGeom prst="rect">
            <a:avLst/>
          </a:prstGeom>
        </p:spPr>
      </p:pic>
      <p:pic>
        <p:nvPicPr>
          <p:cNvPr id="50" name="Đúng">
            <a:extLst>
              <a:ext uri="{FF2B5EF4-FFF2-40B4-BE49-F238E27FC236}">
                <a16:creationId xmlns:a16="http://schemas.microsoft.com/office/drawing/2014/main" id="{A1A17A7A-13CD-4F22-A028-CAA66AAC560B}"/>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439889" y="7512132"/>
            <a:ext cx="1273219" cy="1323382"/>
          </a:xfrm>
          <a:prstGeom prst="rect">
            <a:avLst/>
          </a:prstGeom>
        </p:spPr>
      </p:pic>
    </p:spTree>
    <p:extLst>
      <p:ext uri="{BB962C8B-B14F-4D97-AF65-F5344CB8AC3E}">
        <p14:creationId xmlns:p14="http://schemas.microsoft.com/office/powerpoint/2010/main" val="2021382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500"/>
                                        <p:tgtEl>
                                          <p:spTgt spid="52"/>
                                        </p:tgtEl>
                                      </p:cBhvr>
                                    </p:animEffect>
                                  </p:childTnLst>
                                </p:cTn>
                              </p:par>
                              <p:par>
                                <p:cTn id="8" presetID="22" presetClass="entr" presetSubtype="1" fill="hold" grpId="0" nodeType="withEffect">
                                  <p:stCondLst>
                                    <p:cond delay="500"/>
                                  </p:stCondLst>
                                  <p:childTnLst>
                                    <p:set>
                                      <p:cBhvr>
                                        <p:cTn id="9" dur="1" fill="hold">
                                          <p:stCondLst>
                                            <p:cond delay="0"/>
                                          </p:stCondLst>
                                        </p:cTn>
                                        <p:tgtEl>
                                          <p:spTgt spid="5"/>
                                        </p:tgtEl>
                                        <p:attrNameLst>
                                          <p:attrName>style.visibility</p:attrName>
                                        </p:attrNameLst>
                                      </p:cBhvr>
                                      <p:to>
                                        <p:strVal val="visible"/>
                                      </p:to>
                                    </p:set>
                                    <p:animEffect transition="in" filter="wipe(up)">
                                      <p:cBhvr>
                                        <p:cTn id="10" dur="500"/>
                                        <p:tgtEl>
                                          <p:spTgt spid="5"/>
                                        </p:tgtEl>
                                      </p:cBhvr>
                                    </p:animEffect>
                                  </p:childTnLst>
                                </p:cTn>
                              </p:par>
                              <p:par>
                                <p:cTn id="11" presetID="53" presetClass="entr" presetSubtype="16" fill="hold" nodeType="withEffect">
                                  <p:stCondLst>
                                    <p:cond delay="500"/>
                                  </p:stCondLst>
                                  <p:childTnLst>
                                    <p:set>
                                      <p:cBhvr>
                                        <p:cTn id="12" dur="1" fill="hold">
                                          <p:stCondLst>
                                            <p:cond delay="0"/>
                                          </p:stCondLst>
                                        </p:cTn>
                                        <p:tgtEl>
                                          <p:spTgt spid="48"/>
                                        </p:tgtEl>
                                        <p:attrNameLst>
                                          <p:attrName>style.visibility</p:attrName>
                                        </p:attrNameLst>
                                      </p:cBhvr>
                                      <p:to>
                                        <p:strVal val="visible"/>
                                      </p:to>
                                    </p:set>
                                    <p:anim calcmode="lin" valueType="num">
                                      <p:cBhvr>
                                        <p:cTn id="13" dur="500" fill="hold"/>
                                        <p:tgtEl>
                                          <p:spTgt spid="48"/>
                                        </p:tgtEl>
                                        <p:attrNameLst>
                                          <p:attrName>ppt_w</p:attrName>
                                        </p:attrNameLst>
                                      </p:cBhvr>
                                      <p:tavLst>
                                        <p:tav tm="0">
                                          <p:val>
                                            <p:fltVal val="0"/>
                                          </p:val>
                                        </p:tav>
                                        <p:tav tm="100000">
                                          <p:val>
                                            <p:strVal val="#ppt_w"/>
                                          </p:val>
                                        </p:tav>
                                      </p:tavLst>
                                    </p:anim>
                                    <p:anim calcmode="lin" valueType="num">
                                      <p:cBhvr>
                                        <p:cTn id="14" dur="500" fill="hold"/>
                                        <p:tgtEl>
                                          <p:spTgt spid="48"/>
                                        </p:tgtEl>
                                        <p:attrNameLst>
                                          <p:attrName>ppt_h</p:attrName>
                                        </p:attrNameLst>
                                      </p:cBhvr>
                                      <p:tavLst>
                                        <p:tav tm="0">
                                          <p:val>
                                            <p:fltVal val="0"/>
                                          </p:val>
                                        </p:tav>
                                        <p:tav tm="100000">
                                          <p:val>
                                            <p:strVal val="#ppt_h"/>
                                          </p:val>
                                        </p:tav>
                                      </p:tavLst>
                                    </p:anim>
                                    <p:animEffect transition="in" filter="fade">
                                      <p:cBhvr>
                                        <p:cTn id="15" dur="500"/>
                                        <p:tgtEl>
                                          <p:spTgt spid="48"/>
                                        </p:tgtEl>
                                      </p:cBhvr>
                                    </p:animEffect>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par>
                                <p:cTn id="22" presetID="10" presetClass="entr" presetSubtype="0" fill="hold" grpId="0" nodeType="withEffect">
                                  <p:stCondLst>
                                    <p:cond delay="3000"/>
                                  </p:stCondLst>
                                  <p:childTnLst>
                                    <p:set>
                                      <p:cBhvr>
                                        <p:cTn id="23" dur="1" fill="hold">
                                          <p:stCondLst>
                                            <p:cond delay="0"/>
                                          </p:stCondLst>
                                        </p:cTn>
                                        <p:tgtEl>
                                          <p:spTgt spid="42"/>
                                        </p:tgtEl>
                                        <p:attrNameLst>
                                          <p:attrName>style.visibility</p:attrName>
                                        </p:attrNameLst>
                                      </p:cBhvr>
                                      <p:to>
                                        <p:strVal val="visible"/>
                                      </p:to>
                                    </p:set>
                                    <p:animEffect transition="in" filter="fade">
                                      <p:cBhvr>
                                        <p:cTn id="24" dur="500"/>
                                        <p:tgtEl>
                                          <p:spTgt spid="42"/>
                                        </p:tgtEl>
                                      </p:cBhvr>
                                    </p:animEffect>
                                  </p:childTnLst>
                                </p:cTn>
                              </p:par>
                              <p:par>
                                <p:cTn id="25" presetID="10" presetClass="entr" presetSubtype="0" fill="hold" grpId="0" nodeType="withEffect">
                                  <p:stCondLst>
                                    <p:cond delay="3000"/>
                                  </p:stCondLst>
                                  <p:childTnLst>
                                    <p:set>
                                      <p:cBhvr>
                                        <p:cTn id="26" dur="1" fill="hold">
                                          <p:stCondLst>
                                            <p:cond delay="0"/>
                                          </p:stCondLst>
                                        </p:cTn>
                                        <p:tgtEl>
                                          <p:spTgt spid="43"/>
                                        </p:tgtEl>
                                        <p:attrNameLst>
                                          <p:attrName>style.visibility</p:attrName>
                                        </p:attrNameLst>
                                      </p:cBhvr>
                                      <p:to>
                                        <p:strVal val="visible"/>
                                      </p:to>
                                    </p:set>
                                    <p:animEffect transition="in" filter="fade">
                                      <p:cBhvr>
                                        <p:cTn id="27" dur="500"/>
                                        <p:tgtEl>
                                          <p:spTgt spid="43"/>
                                        </p:tgtEl>
                                      </p:cBhvr>
                                    </p:animEffect>
                                  </p:childTnLst>
                                </p:cTn>
                              </p:par>
                              <p:par>
                                <p:cTn id="28" presetID="10" presetClass="entr" presetSubtype="0" fill="hold" grpId="0" nodeType="withEffect">
                                  <p:stCondLst>
                                    <p:cond delay="3000"/>
                                  </p:stCondLst>
                                  <p:childTnLst>
                                    <p:set>
                                      <p:cBhvr>
                                        <p:cTn id="29" dur="1" fill="hold">
                                          <p:stCondLst>
                                            <p:cond delay="0"/>
                                          </p:stCondLst>
                                        </p:cTn>
                                        <p:tgtEl>
                                          <p:spTgt spid="44"/>
                                        </p:tgtEl>
                                        <p:attrNameLst>
                                          <p:attrName>style.visibility</p:attrName>
                                        </p:attrNameLst>
                                      </p:cBhvr>
                                      <p:to>
                                        <p:strVal val="visible"/>
                                      </p:to>
                                    </p:set>
                                    <p:animEffect transition="in" filter="fade">
                                      <p:cBhvr>
                                        <p:cTn id="30" dur="500"/>
                                        <p:tgtEl>
                                          <p:spTgt spid="44"/>
                                        </p:tgtEl>
                                      </p:cBhvr>
                                    </p:animEffect>
                                  </p:childTnLst>
                                </p:cTn>
                              </p:par>
                              <p:par>
                                <p:cTn id="31" presetID="10" presetClass="entr" presetSubtype="0" fill="hold" grpId="0" nodeType="withEffect">
                                  <p:stCondLst>
                                    <p:cond delay="300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4" restart="whenNotActive" fill="hold" evtFilter="cancelBubble" nodeType="interactiveSeq">
                <p:stCondLst>
                  <p:cond evt="onClick" delay="0">
                    <p:tgtEl>
                      <p:spTgt spid="42"/>
                    </p:tgtEl>
                  </p:cond>
                </p:stCondLst>
                <p:endSync evt="end" delay="0">
                  <p:rtn val="all"/>
                </p:endSync>
                <p:childTnLst>
                  <p:par>
                    <p:cTn id="35" fill="hold">
                      <p:stCondLst>
                        <p:cond delay="0"/>
                      </p:stCondLst>
                      <p:childTnLst>
                        <p:par>
                          <p:cTn id="36" fill="hold">
                            <p:stCondLst>
                              <p:cond delay="0"/>
                            </p:stCondLst>
                            <p:childTnLst>
                              <p:par>
                                <p:cTn id="37" presetID="1" presetClass="emph" presetSubtype="2" fill="hold" nodeType="afterEffect">
                                  <p:stCondLst>
                                    <p:cond delay="0"/>
                                  </p:stCondLst>
                                  <p:childTnLst>
                                    <p:animClr clrSpc="rgb" dir="cw">
                                      <p:cBhvr>
                                        <p:cTn id="38" dur="250" fill="hold"/>
                                        <p:tgtEl>
                                          <p:spTgt spid="42"/>
                                        </p:tgtEl>
                                        <p:attrNameLst>
                                          <p:attrName>fillcolor</p:attrName>
                                        </p:attrNameLst>
                                      </p:cBhvr>
                                      <p:to>
                                        <a:srgbClr val="FF0000"/>
                                      </p:to>
                                    </p:animClr>
                                    <p:set>
                                      <p:cBhvr>
                                        <p:cTn id="39" dur="250" fill="hold"/>
                                        <p:tgtEl>
                                          <p:spTgt spid="42"/>
                                        </p:tgtEl>
                                        <p:attrNameLst>
                                          <p:attrName>fill.type</p:attrName>
                                        </p:attrNameLst>
                                      </p:cBhvr>
                                      <p:to>
                                        <p:strVal val="solid"/>
                                      </p:to>
                                    </p:set>
                                    <p:set>
                                      <p:cBhvr>
                                        <p:cTn id="40" dur="250" fill="hold"/>
                                        <p:tgtEl>
                                          <p:spTgt spid="42"/>
                                        </p:tgtEl>
                                        <p:attrNameLst>
                                          <p:attrName>fill.on</p:attrName>
                                        </p:attrNameLst>
                                      </p:cBhvr>
                                      <p:to>
                                        <p:strVal val="true"/>
                                      </p:to>
                                    </p:set>
                                  </p:childTnLst>
                                </p:cTn>
                              </p:par>
                              <p:par>
                                <p:cTn id="41" presetID="64" presetClass="path" presetSubtype="0" accel="50000" decel="50000" fill="hold" nodeType="withEffect">
                                  <p:stCondLst>
                                    <p:cond delay="0"/>
                                  </p:stCondLst>
                                  <p:childTnLst>
                                    <p:animMotion origin="layout" path="M -1.45833E-6 4.07407E-6 L -0.17018 -0.46227 " pathEditMode="relative" rAng="0" ptsTypes="AA">
                                      <p:cBhvr>
                                        <p:cTn id="42" dur="250" fill="hold"/>
                                        <p:tgtEl>
                                          <p:spTgt spid="4"/>
                                        </p:tgtEl>
                                        <p:attrNameLst>
                                          <p:attrName>ppt_x</p:attrName>
                                          <p:attrName>ppt_y</p:attrName>
                                        </p:attrNameLst>
                                      </p:cBhvr>
                                      <p:rCtr x="-8516" y="-23125"/>
                                    </p:animMotion>
                                  </p:childTnLst>
                                  <p:subTnLst>
                                    <p:audio>
                                      <p:cMediaNode>
                                        <p:cTn display="0" masterRel="sameClick">
                                          <p:stCondLst>
                                            <p:cond evt="begin" delay="0">
                                              <p:tn val="41"/>
                                            </p:cond>
                                          </p:stCondLst>
                                          <p:endCondLst>
                                            <p:cond evt="onStopAudio" delay="0">
                                              <p:tgtEl>
                                                <p:sldTgt/>
                                              </p:tgtEl>
                                            </p:cond>
                                          </p:endCondLst>
                                        </p:cTn>
                                        <p:tgtEl>
                                          <p:sndTgt r:embed="rId2" name="Sai.wav"/>
                                        </p:tgtEl>
                                      </p:cMediaNode>
                                    </p:audio>
                                  </p:subTnLst>
                                </p:cTn>
                              </p:par>
                            </p:childTnLst>
                          </p:cTn>
                        </p:par>
                      </p:childTnLst>
                    </p:cTn>
                  </p:par>
                </p:childTnLst>
              </p:cTn>
              <p:nextCondLst>
                <p:cond evt="onClick" delay="0">
                  <p:tgtEl>
                    <p:spTgt spid="42"/>
                  </p:tgtEl>
                </p:cond>
              </p:nextCondLst>
            </p:seq>
            <p:seq concurrent="1" nextAc="seek">
              <p:cTn id="43" restart="whenNotActive" fill="hold" evtFilter="cancelBubble" nodeType="interactiveSeq">
                <p:stCondLst>
                  <p:cond evt="onClick" delay="0">
                    <p:tgtEl>
                      <p:spTgt spid="43"/>
                    </p:tgtEl>
                  </p:cond>
                </p:stCondLst>
                <p:endSync evt="end" delay="0">
                  <p:rtn val="all"/>
                </p:endSync>
                <p:childTnLst>
                  <p:par>
                    <p:cTn id="44" fill="hold">
                      <p:stCondLst>
                        <p:cond delay="0"/>
                      </p:stCondLst>
                      <p:childTnLst>
                        <p:par>
                          <p:cTn id="45" fill="hold">
                            <p:stCondLst>
                              <p:cond delay="0"/>
                            </p:stCondLst>
                            <p:childTnLst>
                              <p:par>
                                <p:cTn id="46" presetID="1" presetClass="emph" presetSubtype="2" fill="hold" nodeType="afterEffect">
                                  <p:stCondLst>
                                    <p:cond delay="0"/>
                                  </p:stCondLst>
                                  <p:childTnLst>
                                    <p:animClr clrSpc="rgb" dir="cw">
                                      <p:cBhvr>
                                        <p:cTn id="47" dur="250" fill="hold"/>
                                        <p:tgtEl>
                                          <p:spTgt spid="43"/>
                                        </p:tgtEl>
                                        <p:attrNameLst>
                                          <p:attrName>fillcolor</p:attrName>
                                        </p:attrNameLst>
                                      </p:cBhvr>
                                      <p:to>
                                        <a:srgbClr val="FF0000"/>
                                      </p:to>
                                    </p:animClr>
                                    <p:set>
                                      <p:cBhvr>
                                        <p:cTn id="48" dur="250" fill="hold"/>
                                        <p:tgtEl>
                                          <p:spTgt spid="43"/>
                                        </p:tgtEl>
                                        <p:attrNameLst>
                                          <p:attrName>fill.type</p:attrName>
                                        </p:attrNameLst>
                                      </p:cBhvr>
                                      <p:to>
                                        <p:strVal val="solid"/>
                                      </p:to>
                                    </p:set>
                                    <p:set>
                                      <p:cBhvr>
                                        <p:cTn id="49" dur="250" fill="hold"/>
                                        <p:tgtEl>
                                          <p:spTgt spid="43"/>
                                        </p:tgtEl>
                                        <p:attrNameLst>
                                          <p:attrName>fill.on</p:attrName>
                                        </p:attrNameLst>
                                      </p:cBhvr>
                                      <p:to>
                                        <p:strVal val="true"/>
                                      </p:to>
                                    </p:set>
                                  </p:childTnLst>
                                </p:cTn>
                              </p:par>
                              <p:par>
                                <p:cTn id="50" presetID="64" presetClass="path" presetSubtype="0" accel="50000" decel="50000" fill="hold" nodeType="withEffect">
                                  <p:stCondLst>
                                    <p:cond delay="0"/>
                                  </p:stCondLst>
                                  <p:childTnLst>
                                    <p:animMotion origin="layout" path="M -1.45833E-6 4.07407E-6 L 0.14336 -0.46227 " pathEditMode="relative" rAng="0" ptsTypes="AA">
                                      <p:cBhvr>
                                        <p:cTn id="51" dur="250" fill="hold"/>
                                        <p:tgtEl>
                                          <p:spTgt spid="4"/>
                                        </p:tgtEl>
                                        <p:attrNameLst>
                                          <p:attrName>ppt_x</p:attrName>
                                          <p:attrName>ppt_y</p:attrName>
                                        </p:attrNameLst>
                                      </p:cBhvr>
                                      <p:rCtr x="7161" y="-23125"/>
                                    </p:animMotion>
                                  </p:childTnLst>
                                  <p:subTnLst>
                                    <p:audio>
                                      <p:cMediaNode>
                                        <p:cTn display="0" masterRel="sameClick">
                                          <p:stCondLst>
                                            <p:cond evt="begin" delay="0">
                                              <p:tn val="50"/>
                                            </p:cond>
                                          </p:stCondLst>
                                          <p:endCondLst>
                                            <p:cond evt="onStopAudio" delay="0">
                                              <p:tgtEl>
                                                <p:sldTgt/>
                                              </p:tgtEl>
                                            </p:cond>
                                          </p:endCondLst>
                                        </p:cTn>
                                        <p:tgtEl>
                                          <p:sndTgt r:embed="rId2" name="Sai.wav"/>
                                        </p:tgtEl>
                                      </p:cMediaNode>
                                    </p:audio>
                                  </p:subTnLst>
                                </p:cTn>
                              </p:par>
                            </p:childTnLst>
                          </p:cTn>
                        </p:par>
                      </p:childTnLst>
                    </p:cTn>
                  </p:par>
                </p:childTnLst>
              </p:cTn>
              <p:nextCondLst>
                <p:cond evt="onClick" delay="0">
                  <p:tgtEl>
                    <p:spTgt spid="43"/>
                  </p:tgtEl>
                </p:cond>
              </p:nextCondLst>
            </p:seq>
            <p:seq concurrent="1" nextAc="seek">
              <p:cTn id="52" restart="whenNotActive" fill="hold" evtFilter="cancelBubble" nodeType="interactiveSeq">
                <p:stCondLst>
                  <p:cond evt="onClick" delay="0">
                    <p:tgtEl>
                      <p:spTgt spid="44"/>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afterEffect">
                                  <p:stCondLst>
                                    <p:cond delay="0"/>
                                  </p:stCondLst>
                                  <p:childTnLst>
                                    <p:animClr clrSpc="rgb" dir="cw">
                                      <p:cBhvr>
                                        <p:cTn id="56" dur="250" fill="hold"/>
                                        <p:tgtEl>
                                          <p:spTgt spid="44"/>
                                        </p:tgtEl>
                                        <p:attrNameLst>
                                          <p:attrName>fillcolor</p:attrName>
                                        </p:attrNameLst>
                                      </p:cBhvr>
                                      <p:to>
                                        <a:srgbClr val="FF0000"/>
                                      </p:to>
                                    </p:animClr>
                                    <p:set>
                                      <p:cBhvr>
                                        <p:cTn id="57" dur="250" fill="hold"/>
                                        <p:tgtEl>
                                          <p:spTgt spid="44"/>
                                        </p:tgtEl>
                                        <p:attrNameLst>
                                          <p:attrName>fill.type</p:attrName>
                                        </p:attrNameLst>
                                      </p:cBhvr>
                                      <p:to>
                                        <p:strVal val="solid"/>
                                      </p:to>
                                    </p:set>
                                    <p:set>
                                      <p:cBhvr>
                                        <p:cTn id="58" dur="250" fill="hold"/>
                                        <p:tgtEl>
                                          <p:spTgt spid="44"/>
                                        </p:tgtEl>
                                        <p:attrNameLst>
                                          <p:attrName>fill.on</p:attrName>
                                        </p:attrNameLst>
                                      </p:cBhvr>
                                      <p:to>
                                        <p:strVal val="true"/>
                                      </p:to>
                                    </p:set>
                                  </p:childTnLst>
                                </p:cTn>
                              </p:par>
                              <p:par>
                                <p:cTn id="59" presetID="64" presetClass="path" presetSubtype="0" accel="50000" decel="50000" fill="hold" nodeType="withEffect">
                                  <p:stCondLst>
                                    <p:cond delay="0"/>
                                  </p:stCondLst>
                                  <p:childTnLst>
                                    <p:animMotion origin="layout" path="M -1.45833E-6 4.07407E-6 L -0.18528 -0.30417 " pathEditMode="relative" rAng="0" ptsTypes="AA">
                                      <p:cBhvr>
                                        <p:cTn id="60" dur="250" fill="hold"/>
                                        <p:tgtEl>
                                          <p:spTgt spid="4"/>
                                        </p:tgtEl>
                                        <p:attrNameLst>
                                          <p:attrName>ppt_x</p:attrName>
                                          <p:attrName>ppt_y</p:attrName>
                                        </p:attrNameLst>
                                      </p:cBhvr>
                                      <p:rCtr x="-9271" y="-15208"/>
                                    </p:animMotion>
                                  </p:childTnLst>
                                  <p:subTnLst>
                                    <p:audio>
                                      <p:cMediaNode>
                                        <p:cTn display="0" masterRel="sameClick">
                                          <p:stCondLst>
                                            <p:cond evt="begin" delay="0">
                                              <p:tn val="59"/>
                                            </p:cond>
                                          </p:stCondLst>
                                          <p:endCondLst>
                                            <p:cond evt="onStopAudio" delay="0">
                                              <p:tgtEl>
                                                <p:sldTgt/>
                                              </p:tgtEl>
                                            </p:cond>
                                          </p:endCondLst>
                                        </p:cTn>
                                        <p:tgtEl>
                                          <p:sndTgt r:embed="rId2" name="Sai.wav"/>
                                        </p:tgtEl>
                                      </p:cMediaNode>
                                    </p:audio>
                                  </p:subTnLst>
                                </p:cTn>
                              </p:par>
                            </p:childTnLst>
                          </p:cTn>
                        </p:par>
                      </p:childTnLst>
                    </p:cTn>
                  </p:par>
                </p:childTnLst>
              </p:cTn>
              <p:nextCondLst>
                <p:cond evt="onClick" delay="0">
                  <p:tgtEl>
                    <p:spTgt spid="44"/>
                  </p:tgtEl>
                </p:cond>
              </p:nextCondLst>
            </p:seq>
            <p:seq concurrent="1" nextAc="seek">
              <p:cTn id="61" restart="whenNotActive" fill="hold" evtFilter="cancelBubble" nodeType="interactiveSeq">
                <p:stCondLst>
                  <p:cond evt="onClick" delay="0">
                    <p:tgtEl>
                      <p:spTgt spid="45"/>
                    </p:tgtEl>
                  </p:cond>
                </p:stCondLst>
                <p:endSync evt="end" delay="0">
                  <p:rtn val="all"/>
                </p:endSync>
                <p:childTnLst>
                  <p:par>
                    <p:cTn id="62" fill="hold">
                      <p:stCondLst>
                        <p:cond delay="0"/>
                      </p:stCondLst>
                      <p:childTnLst>
                        <p:par>
                          <p:cTn id="63" fill="hold">
                            <p:stCondLst>
                              <p:cond delay="0"/>
                            </p:stCondLst>
                            <p:childTnLst>
                              <p:par>
                                <p:cTn id="64" presetID="1" presetClass="emph" presetSubtype="2" fill="hold" nodeType="afterEffect">
                                  <p:stCondLst>
                                    <p:cond delay="0"/>
                                  </p:stCondLst>
                                  <p:childTnLst>
                                    <p:animClr clrSpc="rgb" dir="cw">
                                      <p:cBhvr>
                                        <p:cTn id="65" dur="250" fill="hold"/>
                                        <p:tgtEl>
                                          <p:spTgt spid="45"/>
                                        </p:tgtEl>
                                        <p:attrNameLst>
                                          <p:attrName>fillcolor</p:attrName>
                                        </p:attrNameLst>
                                      </p:cBhvr>
                                      <p:to>
                                        <a:srgbClr val="00B0F0"/>
                                      </p:to>
                                    </p:animClr>
                                    <p:set>
                                      <p:cBhvr>
                                        <p:cTn id="66" dur="250" fill="hold"/>
                                        <p:tgtEl>
                                          <p:spTgt spid="45"/>
                                        </p:tgtEl>
                                        <p:attrNameLst>
                                          <p:attrName>fill.type</p:attrName>
                                        </p:attrNameLst>
                                      </p:cBhvr>
                                      <p:to>
                                        <p:strVal val="solid"/>
                                      </p:to>
                                    </p:set>
                                    <p:set>
                                      <p:cBhvr>
                                        <p:cTn id="67" dur="250" fill="hold"/>
                                        <p:tgtEl>
                                          <p:spTgt spid="45"/>
                                        </p:tgtEl>
                                        <p:attrNameLst>
                                          <p:attrName>fill.on</p:attrName>
                                        </p:attrNameLst>
                                      </p:cBhvr>
                                      <p:to>
                                        <p:strVal val="true"/>
                                      </p:to>
                                    </p:set>
                                  </p:childTnLst>
                                </p:cTn>
                              </p:par>
                              <p:par>
                                <p:cTn id="68" presetID="64" presetClass="path" presetSubtype="0" accel="50000" decel="50000" fill="hold" nodeType="withEffect">
                                  <p:stCondLst>
                                    <p:cond delay="0"/>
                                  </p:stCondLst>
                                  <p:childTnLst>
                                    <p:animMotion origin="layout" path="M 1.11022E-16 1.85185E-6 L -0.13281 -0.32523 " pathEditMode="relative" rAng="0" ptsTypes="AA">
                                      <p:cBhvr>
                                        <p:cTn id="69" dur="250" fill="hold"/>
                                        <p:tgtEl>
                                          <p:spTgt spid="50"/>
                                        </p:tgtEl>
                                        <p:attrNameLst>
                                          <p:attrName>ppt_x</p:attrName>
                                          <p:attrName>ppt_y</p:attrName>
                                        </p:attrNameLst>
                                      </p:cBhvr>
                                      <p:rCtr x="-6641" y="-16273"/>
                                    </p:animMotion>
                                  </p:childTnLst>
                                  <p:subTnLst>
                                    <p:audio>
                                      <p:cMediaNode>
                                        <p:cTn display="0" masterRel="sameClick">
                                          <p:stCondLst>
                                            <p:cond evt="begin" delay="0">
                                              <p:tn val="68"/>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45"/>
                  </p:tgtEl>
                </p:cond>
              </p:nextCondLst>
            </p:seq>
          </p:childTnLst>
        </p:cTn>
      </p:par>
    </p:tnLst>
    <p:bldLst>
      <p:bldP spid="5" grpId="0" animBg="1"/>
      <p:bldP spid="42" grpId="0" animBg="1"/>
      <p:bldP spid="43" grpId="0" animBg="1"/>
      <p:bldP spid="44" grpId="0" animBg="1"/>
      <p:bldP spid="45" grpId="0" animBg="1"/>
      <p:bldP spid="47"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09F817C6-4AB3-4529-974D-63E69B65D6A4}"/>
              </a:ext>
            </a:extLst>
          </p:cNvPr>
          <p:cNvSpPr/>
          <p:nvPr/>
        </p:nvSpPr>
        <p:spPr>
          <a:xfrm>
            <a:off x="2404808" y="1395310"/>
            <a:ext cx="7300393" cy="2964149"/>
          </a:xfrm>
          <a:prstGeom prst="roundRect">
            <a:avLst>
              <a:gd name="adj" fmla="val 7227"/>
            </a:avLst>
          </a:prstGeom>
          <a:solidFill>
            <a:schemeClr val="tx1">
              <a:alpha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mc:AlternateContent xmlns:mc="http://schemas.openxmlformats.org/markup-compatibility/2006" xmlns:a14="http://schemas.microsoft.com/office/drawing/2010/main">
        <mc:Choice Requires="a14">
          <p:sp>
            <p:nvSpPr>
              <p:cNvPr id="42" name="Đáp án A">
                <a:extLst>
                  <a:ext uri="{FF2B5EF4-FFF2-40B4-BE49-F238E27FC236}">
                    <a16:creationId xmlns:a16="http://schemas.microsoft.com/office/drawing/2014/main" id="{CF9EA178-637F-4043-B8D2-BC95EC5261AC}"/>
                  </a:ext>
                </a:extLst>
              </p:cNvPr>
              <p:cNvSpPr/>
              <p:nvPr/>
            </p:nvSpPr>
            <p:spPr>
              <a:xfrm>
                <a:off x="2437133" y="4648381"/>
                <a:ext cx="3423947" cy="737464"/>
              </a:xfrm>
              <a:prstGeom prst="roundRect">
                <a:avLst>
                  <a:gd name="adj" fmla="val 24115"/>
                </a:avLst>
              </a:prstGeom>
              <a:gradFill flip="none" rotWithShape="1">
                <a:gsLst>
                  <a:gs pos="0">
                    <a:srgbClr val="E7F18C"/>
                  </a:gs>
                  <a:gs pos="88000">
                    <a:srgbClr val="2A9834"/>
                  </a:gs>
                </a:gsLst>
                <a:lin ang="81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prstClr val="white"/>
                    </a:solidFill>
                    <a:latin typeface="Arial" panose="020B0604020202020204" pitchFamily="34" charset="0"/>
                    <a:cs typeface="Arial" panose="020B0604020202020204" pitchFamily="34" charset="0"/>
                  </a:rPr>
                  <a:t>A. </a:t>
                </a:r>
                <a14:m>
                  <m:oMath xmlns:m="http://schemas.openxmlformats.org/officeDocument/2006/math">
                    <m:f>
                      <m:fPr>
                        <m:ctrlPr>
                          <a:rPr lang="en-US" sz="3200" b="1" i="1" smtClean="0">
                            <a:solidFill>
                              <a:prstClr val="white"/>
                            </a:solidFill>
                            <a:latin typeface="Cambria Math" panose="02040503050406030204" pitchFamily="18" charset="0"/>
                            <a:cs typeface="Arial" panose="020B0604020202020204" pitchFamily="34" charset="0"/>
                          </a:rPr>
                        </m:ctrlPr>
                      </m:fPr>
                      <m:num>
                        <m:r>
                          <a:rPr lang="en-US" sz="3200" b="1" i="1" smtClean="0">
                            <a:solidFill>
                              <a:prstClr val="white"/>
                            </a:solidFill>
                            <a:latin typeface="Cambria Math" panose="02040503050406030204" pitchFamily="18" charset="0"/>
                            <a:cs typeface="Arial" panose="020B0604020202020204" pitchFamily="34" charset="0"/>
                          </a:rPr>
                          <m:t>𝟏</m:t>
                        </m:r>
                      </m:num>
                      <m:den>
                        <m:r>
                          <a:rPr lang="en-US" sz="3200" b="1" i="1" smtClean="0">
                            <a:solidFill>
                              <a:prstClr val="white"/>
                            </a:solidFill>
                            <a:latin typeface="Cambria Math" panose="02040503050406030204" pitchFamily="18" charset="0"/>
                            <a:cs typeface="Arial" panose="020B0604020202020204" pitchFamily="34" charset="0"/>
                          </a:rPr>
                          <m:t>𝟐</m:t>
                        </m:r>
                      </m:den>
                    </m:f>
                  </m:oMath>
                </a14:m>
                <a:endParaRPr lang="en-US" sz="3200" b="1" dirty="0">
                  <a:solidFill>
                    <a:prstClr val="white"/>
                  </a:solidFill>
                  <a:latin typeface="Arial" panose="020B0604020202020204" pitchFamily="34" charset="0"/>
                  <a:cs typeface="Arial" panose="020B0604020202020204" pitchFamily="34" charset="0"/>
                </a:endParaRPr>
              </a:p>
            </p:txBody>
          </p:sp>
        </mc:Choice>
        <mc:Fallback xmlns="">
          <p:sp>
            <p:nvSpPr>
              <p:cNvPr id="42" name="Đáp án A">
                <a:extLst>
                  <a:ext uri="{FF2B5EF4-FFF2-40B4-BE49-F238E27FC236}">
                    <a16:creationId xmlns:a16="http://schemas.microsoft.com/office/drawing/2014/main" id="{CF9EA178-637F-4043-B8D2-BC95EC5261AC}"/>
                  </a:ext>
                </a:extLst>
              </p:cNvPr>
              <p:cNvSpPr>
                <a:spLocks noRot="1" noChangeAspect="1" noMove="1" noResize="1" noEditPoints="1" noAdjustHandles="1" noChangeArrowheads="1" noChangeShapeType="1" noTextEdit="1"/>
              </p:cNvSpPr>
              <p:nvPr/>
            </p:nvSpPr>
            <p:spPr>
              <a:xfrm>
                <a:off x="2437132" y="4648381"/>
                <a:ext cx="3423946" cy="737464"/>
              </a:xfrm>
              <a:prstGeom prst="roundRect">
                <a:avLst>
                  <a:gd name="adj" fmla="val 24115"/>
                </a:avLst>
              </a:prstGeom>
              <a:blipFill>
                <a:blip r:embed="rId6"/>
                <a:stretch>
                  <a:fillRect b="-8943"/>
                </a:stretch>
              </a:blipFill>
              <a:ln>
                <a:solidFill>
                  <a:schemeClr val="bg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Đáp án B">
                <a:extLst>
                  <a:ext uri="{FF2B5EF4-FFF2-40B4-BE49-F238E27FC236}">
                    <a16:creationId xmlns:a16="http://schemas.microsoft.com/office/drawing/2014/main" id="{6CE2E367-E000-402A-A46A-08AAF2FB929F}"/>
                  </a:ext>
                </a:extLst>
              </p:cNvPr>
              <p:cNvSpPr/>
              <p:nvPr/>
            </p:nvSpPr>
            <p:spPr>
              <a:xfrm>
                <a:off x="6295413" y="4648381"/>
                <a:ext cx="3452883" cy="737464"/>
              </a:xfrm>
              <a:prstGeom prst="roundRect">
                <a:avLst>
                  <a:gd name="adj" fmla="val 24115"/>
                </a:avLst>
              </a:prstGeom>
              <a:gradFill flip="none" rotWithShape="1">
                <a:gsLst>
                  <a:gs pos="0">
                    <a:srgbClr val="E7F18C"/>
                  </a:gs>
                  <a:gs pos="88000">
                    <a:srgbClr val="2A9834"/>
                  </a:gs>
                </a:gsLst>
                <a:lin ang="81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prstClr val="white"/>
                    </a:solidFill>
                    <a:latin typeface="Arial" panose="020B0604020202020204" pitchFamily="34" charset="0"/>
                    <a:cs typeface="Arial" panose="020B0604020202020204" pitchFamily="34" charset="0"/>
                  </a:rPr>
                  <a:t>B. </a:t>
                </a:r>
                <a14:m>
                  <m:oMath xmlns:m="http://schemas.openxmlformats.org/officeDocument/2006/math">
                    <m:f>
                      <m:fPr>
                        <m:ctrlPr>
                          <a:rPr lang="en-US" sz="3200" b="1" i="1" smtClean="0">
                            <a:solidFill>
                              <a:prstClr val="white"/>
                            </a:solidFill>
                            <a:latin typeface="Cambria Math" panose="02040503050406030204" pitchFamily="18" charset="0"/>
                            <a:cs typeface="Arial" panose="020B0604020202020204" pitchFamily="34" charset="0"/>
                          </a:rPr>
                        </m:ctrlPr>
                      </m:fPr>
                      <m:num>
                        <m:r>
                          <a:rPr lang="en-US" sz="3200" b="1" i="1" smtClean="0">
                            <a:solidFill>
                              <a:prstClr val="white"/>
                            </a:solidFill>
                            <a:latin typeface="Cambria Math" panose="02040503050406030204" pitchFamily="18" charset="0"/>
                            <a:cs typeface="Arial" panose="020B0604020202020204" pitchFamily="34" charset="0"/>
                          </a:rPr>
                          <m:t>𝟐</m:t>
                        </m:r>
                      </m:num>
                      <m:den>
                        <m:r>
                          <a:rPr lang="en-US" sz="3200" b="1" i="1" smtClean="0">
                            <a:solidFill>
                              <a:prstClr val="white"/>
                            </a:solidFill>
                            <a:latin typeface="Cambria Math" panose="02040503050406030204" pitchFamily="18" charset="0"/>
                            <a:cs typeface="Arial" panose="020B0604020202020204" pitchFamily="34" charset="0"/>
                          </a:rPr>
                          <m:t>𝟔</m:t>
                        </m:r>
                      </m:den>
                    </m:f>
                  </m:oMath>
                </a14:m>
                <a:endParaRPr lang="en-US" sz="2800" b="1" dirty="0">
                  <a:solidFill>
                    <a:prstClr val="white"/>
                  </a:solidFill>
                  <a:latin typeface="Arial" panose="020B0604020202020204" pitchFamily="34" charset="0"/>
                  <a:cs typeface="Arial" panose="020B0604020202020204" pitchFamily="34" charset="0"/>
                </a:endParaRPr>
              </a:p>
            </p:txBody>
          </p:sp>
        </mc:Choice>
        <mc:Fallback xmlns="">
          <p:sp>
            <p:nvSpPr>
              <p:cNvPr id="43" name="Đáp án B">
                <a:extLst>
                  <a:ext uri="{FF2B5EF4-FFF2-40B4-BE49-F238E27FC236}">
                    <a16:creationId xmlns:a16="http://schemas.microsoft.com/office/drawing/2014/main" id="{6CE2E367-E000-402A-A46A-08AAF2FB929F}"/>
                  </a:ext>
                </a:extLst>
              </p:cNvPr>
              <p:cNvSpPr>
                <a:spLocks noRot="1" noChangeAspect="1" noMove="1" noResize="1" noEditPoints="1" noAdjustHandles="1" noChangeArrowheads="1" noChangeShapeType="1" noTextEdit="1"/>
              </p:cNvSpPr>
              <p:nvPr/>
            </p:nvSpPr>
            <p:spPr>
              <a:xfrm>
                <a:off x="6295413" y="4648381"/>
                <a:ext cx="3452883" cy="737464"/>
              </a:xfrm>
              <a:prstGeom prst="roundRect">
                <a:avLst>
                  <a:gd name="adj" fmla="val 24115"/>
                </a:avLst>
              </a:prstGeom>
              <a:blipFill>
                <a:blip r:embed="rId7"/>
                <a:stretch>
                  <a:fillRect b="-8943"/>
                </a:stretch>
              </a:blipFill>
              <a:ln>
                <a:solidFill>
                  <a:schemeClr val="bg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Đáp án C">
                <a:extLst>
                  <a:ext uri="{FF2B5EF4-FFF2-40B4-BE49-F238E27FC236}">
                    <a16:creationId xmlns:a16="http://schemas.microsoft.com/office/drawing/2014/main" id="{22088E1A-F06B-4800-AF0C-20352418B69F}"/>
                  </a:ext>
                </a:extLst>
              </p:cNvPr>
              <p:cNvSpPr/>
              <p:nvPr/>
            </p:nvSpPr>
            <p:spPr>
              <a:xfrm>
                <a:off x="2437133" y="5684590"/>
                <a:ext cx="3423947" cy="737464"/>
              </a:xfrm>
              <a:prstGeom prst="roundRect">
                <a:avLst>
                  <a:gd name="adj" fmla="val 24115"/>
                </a:avLst>
              </a:prstGeom>
              <a:gradFill flip="none" rotWithShape="1">
                <a:gsLst>
                  <a:gs pos="0">
                    <a:srgbClr val="E7F18C"/>
                  </a:gs>
                  <a:gs pos="88000">
                    <a:srgbClr val="2A9834"/>
                  </a:gs>
                </a:gsLst>
                <a:lin ang="81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prstClr val="white"/>
                    </a:solidFill>
                    <a:latin typeface="Arial" panose="020B0604020202020204" pitchFamily="34" charset="0"/>
                    <a:cs typeface="Arial" panose="020B0604020202020204" pitchFamily="34" charset="0"/>
                  </a:rPr>
                  <a:t>C. </a:t>
                </a:r>
                <a14:m>
                  <m:oMath xmlns:m="http://schemas.openxmlformats.org/officeDocument/2006/math">
                    <m:f>
                      <m:fPr>
                        <m:ctrlPr>
                          <a:rPr lang="en-US" sz="3200" b="1" i="1" smtClean="0">
                            <a:solidFill>
                              <a:prstClr val="white"/>
                            </a:solidFill>
                            <a:latin typeface="Cambria Math" panose="02040503050406030204" pitchFamily="18" charset="0"/>
                            <a:cs typeface="Arial" panose="020B0604020202020204" pitchFamily="34" charset="0"/>
                          </a:rPr>
                        </m:ctrlPr>
                      </m:fPr>
                      <m:num>
                        <m:r>
                          <a:rPr lang="en-US" sz="3200" b="1" i="1" smtClean="0">
                            <a:solidFill>
                              <a:prstClr val="white"/>
                            </a:solidFill>
                            <a:latin typeface="Cambria Math" panose="02040503050406030204" pitchFamily="18" charset="0"/>
                            <a:cs typeface="Arial" panose="020B0604020202020204" pitchFamily="34" charset="0"/>
                          </a:rPr>
                          <m:t>𝟏𝟓</m:t>
                        </m:r>
                      </m:num>
                      <m:den>
                        <m:r>
                          <a:rPr lang="en-US" sz="3200" b="1" i="1" smtClean="0">
                            <a:solidFill>
                              <a:prstClr val="white"/>
                            </a:solidFill>
                            <a:latin typeface="Cambria Math" panose="02040503050406030204" pitchFamily="18" charset="0"/>
                            <a:cs typeface="Arial" panose="020B0604020202020204" pitchFamily="34" charset="0"/>
                          </a:rPr>
                          <m:t>𝟏𝟐</m:t>
                        </m:r>
                      </m:den>
                    </m:f>
                  </m:oMath>
                </a14:m>
                <a:r>
                  <a:rPr lang="en-US" sz="3200" b="1" dirty="0">
                    <a:solidFill>
                      <a:prstClr val="white"/>
                    </a:solidFill>
                    <a:latin typeface="Arial" panose="020B0604020202020204" pitchFamily="34" charset="0"/>
                    <a:cs typeface="Arial" panose="020B0604020202020204" pitchFamily="34" charset="0"/>
                  </a:rPr>
                  <a:t> = </a:t>
                </a:r>
                <a14:m>
                  <m:oMath xmlns:m="http://schemas.openxmlformats.org/officeDocument/2006/math">
                    <m:f>
                      <m:fPr>
                        <m:ctrlPr>
                          <a:rPr lang="en-US" sz="3200" b="1" i="1" smtClean="0">
                            <a:solidFill>
                              <a:prstClr val="white"/>
                            </a:solidFill>
                            <a:latin typeface="Cambria Math" panose="02040503050406030204" pitchFamily="18" charset="0"/>
                            <a:cs typeface="Arial" panose="020B0604020202020204" pitchFamily="34" charset="0"/>
                          </a:rPr>
                        </m:ctrlPr>
                      </m:fPr>
                      <m:num>
                        <m:r>
                          <a:rPr lang="en-US" sz="3200" b="1" i="1" smtClean="0">
                            <a:solidFill>
                              <a:prstClr val="white"/>
                            </a:solidFill>
                            <a:latin typeface="Cambria Math" panose="02040503050406030204" pitchFamily="18" charset="0"/>
                            <a:cs typeface="Arial" panose="020B0604020202020204" pitchFamily="34" charset="0"/>
                          </a:rPr>
                          <m:t>𝟓</m:t>
                        </m:r>
                      </m:num>
                      <m:den>
                        <m:r>
                          <a:rPr lang="en-US" sz="3200" b="1" i="1" smtClean="0">
                            <a:solidFill>
                              <a:prstClr val="white"/>
                            </a:solidFill>
                            <a:latin typeface="Cambria Math" panose="02040503050406030204" pitchFamily="18" charset="0"/>
                            <a:cs typeface="Arial" panose="020B0604020202020204" pitchFamily="34" charset="0"/>
                          </a:rPr>
                          <m:t>𝟒</m:t>
                        </m:r>
                      </m:den>
                    </m:f>
                  </m:oMath>
                </a14:m>
                <a:endParaRPr lang="en-US" sz="2800" b="1" dirty="0">
                  <a:solidFill>
                    <a:prstClr val="white"/>
                  </a:solidFill>
                  <a:latin typeface="Arial" panose="020B0604020202020204" pitchFamily="34" charset="0"/>
                  <a:cs typeface="Arial" panose="020B0604020202020204" pitchFamily="34" charset="0"/>
                </a:endParaRPr>
              </a:p>
            </p:txBody>
          </p:sp>
        </mc:Choice>
        <mc:Fallback xmlns="">
          <p:sp>
            <p:nvSpPr>
              <p:cNvPr id="44" name="Đáp án C">
                <a:extLst>
                  <a:ext uri="{FF2B5EF4-FFF2-40B4-BE49-F238E27FC236}">
                    <a16:creationId xmlns:a16="http://schemas.microsoft.com/office/drawing/2014/main" id="{22088E1A-F06B-4800-AF0C-20352418B69F}"/>
                  </a:ext>
                </a:extLst>
              </p:cNvPr>
              <p:cNvSpPr>
                <a:spLocks noRot="1" noChangeAspect="1" noMove="1" noResize="1" noEditPoints="1" noAdjustHandles="1" noChangeArrowheads="1" noChangeShapeType="1" noTextEdit="1"/>
              </p:cNvSpPr>
              <p:nvPr/>
            </p:nvSpPr>
            <p:spPr>
              <a:xfrm>
                <a:off x="2437132" y="5684590"/>
                <a:ext cx="3423946" cy="737464"/>
              </a:xfrm>
              <a:prstGeom prst="roundRect">
                <a:avLst>
                  <a:gd name="adj" fmla="val 24115"/>
                </a:avLst>
              </a:prstGeom>
              <a:blipFill>
                <a:blip r:embed="rId8"/>
                <a:stretch>
                  <a:fillRect b="-15574"/>
                </a:stretch>
              </a:blipFill>
              <a:ln>
                <a:solidFill>
                  <a:schemeClr val="bg1"/>
                </a:solidFill>
              </a:ln>
            </p:spPr>
            <p:txBody>
              <a:bodyPr/>
              <a:lstStyle/>
              <a:p>
                <a:r>
                  <a:rPr lang="en-US">
                    <a:noFill/>
                  </a:rPr>
                  <a:t> </a:t>
                </a:r>
              </a:p>
            </p:txBody>
          </p:sp>
        </mc:Fallback>
      </mc:AlternateContent>
      <p:sp>
        <p:nvSpPr>
          <p:cNvPr id="45" name="Đáp án D">
            <a:extLst>
              <a:ext uri="{FF2B5EF4-FFF2-40B4-BE49-F238E27FC236}">
                <a16:creationId xmlns:a16="http://schemas.microsoft.com/office/drawing/2014/main" id="{103BF668-59AA-401D-818B-4C062F6D5B11}"/>
              </a:ext>
            </a:extLst>
          </p:cNvPr>
          <p:cNvSpPr/>
          <p:nvPr/>
        </p:nvSpPr>
        <p:spPr>
          <a:xfrm>
            <a:off x="6295413" y="5684590"/>
            <a:ext cx="3452883" cy="737464"/>
          </a:xfrm>
          <a:prstGeom prst="roundRect">
            <a:avLst>
              <a:gd name="adj" fmla="val 24115"/>
            </a:avLst>
          </a:prstGeom>
          <a:gradFill flip="none" rotWithShape="1">
            <a:gsLst>
              <a:gs pos="0">
                <a:srgbClr val="E7F18C"/>
              </a:gs>
              <a:gs pos="88000">
                <a:srgbClr val="2A9834"/>
              </a:gs>
            </a:gsLst>
            <a:lin ang="81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prstClr val="white"/>
                </a:solidFill>
                <a:latin typeface="Arial" panose="020B0604020202020204" pitchFamily="34" charset="0"/>
                <a:cs typeface="Arial" panose="020B0604020202020204" pitchFamily="34" charset="0"/>
              </a:rPr>
              <a:t>D. </a:t>
            </a:r>
            <a:r>
              <a:rPr lang="en-US" sz="2800" b="1" dirty="0" err="1">
                <a:solidFill>
                  <a:prstClr val="white"/>
                </a:solidFill>
                <a:latin typeface="Arial" panose="020B0604020202020204" pitchFamily="34" charset="0"/>
                <a:cs typeface="Arial" panose="020B0604020202020204" pitchFamily="34" charset="0"/>
              </a:rPr>
              <a:t>Tất</a:t>
            </a:r>
            <a:r>
              <a:rPr lang="en-US" sz="2800" b="1" dirty="0">
                <a:solidFill>
                  <a:prstClr val="white"/>
                </a:solidFill>
                <a:latin typeface="Arial" panose="020B0604020202020204" pitchFamily="34" charset="0"/>
                <a:cs typeface="Arial" panose="020B0604020202020204" pitchFamily="34" charset="0"/>
              </a:rPr>
              <a:t> </a:t>
            </a:r>
            <a:r>
              <a:rPr lang="en-US" sz="2800" b="1" dirty="0" err="1">
                <a:solidFill>
                  <a:prstClr val="white"/>
                </a:solidFill>
                <a:latin typeface="Arial" panose="020B0604020202020204" pitchFamily="34" charset="0"/>
                <a:cs typeface="Arial" panose="020B0604020202020204" pitchFamily="34" charset="0"/>
              </a:rPr>
              <a:t>cả</a:t>
            </a:r>
            <a:r>
              <a:rPr lang="en-US" sz="2800" b="1" dirty="0">
                <a:solidFill>
                  <a:prstClr val="white"/>
                </a:solidFill>
                <a:latin typeface="Arial" panose="020B0604020202020204" pitchFamily="34" charset="0"/>
                <a:cs typeface="Arial" panose="020B0604020202020204" pitchFamily="34" charset="0"/>
              </a:rPr>
              <a:t> </a:t>
            </a:r>
            <a:r>
              <a:rPr lang="en-US" sz="2800" b="1" dirty="0" err="1">
                <a:solidFill>
                  <a:prstClr val="white"/>
                </a:solidFill>
                <a:latin typeface="Arial" panose="020B0604020202020204" pitchFamily="34" charset="0"/>
                <a:cs typeface="Arial" panose="020B0604020202020204" pitchFamily="34" charset="0"/>
              </a:rPr>
              <a:t>đều</a:t>
            </a:r>
            <a:r>
              <a:rPr lang="en-US" sz="2800" b="1" dirty="0">
                <a:solidFill>
                  <a:prstClr val="white"/>
                </a:solidFill>
                <a:latin typeface="Arial" panose="020B0604020202020204" pitchFamily="34" charset="0"/>
                <a:cs typeface="Arial" panose="020B0604020202020204" pitchFamily="34" charset="0"/>
              </a:rPr>
              <a:t> </a:t>
            </a:r>
            <a:r>
              <a:rPr lang="en-US" sz="2800" b="1" dirty="0" err="1">
                <a:solidFill>
                  <a:prstClr val="white"/>
                </a:solidFill>
                <a:latin typeface="Arial" panose="020B0604020202020204" pitchFamily="34" charset="0"/>
                <a:cs typeface="Arial" panose="020B0604020202020204" pitchFamily="34" charset="0"/>
              </a:rPr>
              <a:t>sai</a:t>
            </a:r>
            <a:endParaRPr lang="en-US" sz="2800" b="1" dirty="0">
              <a:solidFill>
                <a:prstClr val="white"/>
              </a:solidFill>
              <a:latin typeface="Arial" panose="020B0604020202020204" pitchFamily="34" charset="0"/>
              <a:cs typeface="Arial" panose="020B0604020202020204" pitchFamily="34" charset="0"/>
            </a:endParaRPr>
          </a:p>
        </p:txBody>
      </p:sp>
      <p:grpSp>
        <p:nvGrpSpPr>
          <p:cNvPr id="52" name="Group 51">
            <a:extLst>
              <a:ext uri="{FF2B5EF4-FFF2-40B4-BE49-F238E27FC236}">
                <a16:creationId xmlns:a16="http://schemas.microsoft.com/office/drawing/2014/main" id="{1EBA663B-F8CA-4203-9E5D-434C0B2E3C95}"/>
              </a:ext>
            </a:extLst>
          </p:cNvPr>
          <p:cNvGrpSpPr/>
          <p:nvPr/>
        </p:nvGrpSpPr>
        <p:grpSpPr>
          <a:xfrm>
            <a:off x="1871983" y="421643"/>
            <a:ext cx="8454652" cy="1456205"/>
            <a:chOff x="1871981" y="421635"/>
            <a:chExt cx="8454652" cy="1456205"/>
          </a:xfrm>
        </p:grpSpPr>
        <p:grpSp>
          <p:nvGrpSpPr>
            <p:cNvPr id="6" name="Group 5">
              <a:extLst>
                <a:ext uri="{FF2B5EF4-FFF2-40B4-BE49-F238E27FC236}">
                  <a16:creationId xmlns:a16="http://schemas.microsoft.com/office/drawing/2014/main" id="{C28C0A49-FAEF-4900-8E2A-C8BDCC7ED91D}"/>
                </a:ext>
              </a:extLst>
            </p:cNvPr>
            <p:cNvGrpSpPr/>
            <p:nvPr/>
          </p:nvGrpSpPr>
          <p:grpSpPr>
            <a:xfrm>
              <a:off x="1871981" y="421635"/>
              <a:ext cx="8454652" cy="1456205"/>
              <a:chOff x="2677206" y="1838325"/>
              <a:chExt cx="7124700" cy="1227138"/>
            </a:xfrm>
          </p:grpSpPr>
          <p:sp>
            <p:nvSpPr>
              <p:cNvPr id="7" name="Freeform 1125">
                <a:extLst>
                  <a:ext uri="{FF2B5EF4-FFF2-40B4-BE49-F238E27FC236}">
                    <a16:creationId xmlns:a16="http://schemas.microsoft.com/office/drawing/2014/main" id="{60B3ADAC-B763-4C54-A7F9-42095D47D217}"/>
                  </a:ext>
                </a:extLst>
              </p:cNvPr>
              <p:cNvSpPr>
                <a:spLocks/>
              </p:cNvSpPr>
              <p:nvPr/>
            </p:nvSpPr>
            <p:spPr bwMode="auto">
              <a:xfrm>
                <a:off x="3753531" y="1944688"/>
                <a:ext cx="5011738" cy="971550"/>
              </a:xfrm>
              <a:custGeom>
                <a:avLst/>
                <a:gdLst>
                  <a:gd name="T0" fmla="*/ 1221 w 10045"/>
                  <a:gd name="T1" fmla="*/ 1947 h 1947"/>
                  <a:gd name="T2" fmla="*/ 68 w 10045"/>
                  <a:gd name="T3" fmla="*/ 1201 h 1947"/>
                  <a:gd name="T4" fmla="*/ 784 w 10045"/>
                  <a:gd name="T5" fmla="*/ 273 h 1947"/>
                  <a:gd name="T6" fmla="*/ 871 w 10045"/>
                  <a:gd name="T7" fmla="*/ 237 h 1947"/>
                  <a:gd name="T8" fmla="*/ 2083 w 10045"/>
                  <a:gd name="T9" fmla="*/ 87 h 1947"/>
                  <a:gd name="T10" fmla="*/ 3561 w 10045"/>
                  <a:gd name="T11" fmla="*/ 14 h 1947"/>
                  <a:gd name="T12" fmla="*/ 4532 w 10045"/>
                  <a:gd name="T13" fmla="*/ 0 h 1947"/>
                  <a:gd name="T14" fmla="*/ 5049 w 10045"/>
                  <a:gd name="T15" fmla="*/ 4 h 1947"/>
                  <a:gd name="T16" fmla="*/ 6390 w 10045"/>
                  <a:gd name="T17" fmla="*/ 27 h 1947"/>
                  <a:gd name="T18" fmla="*/ 7740 w 10045"/>
                  <a:gd name="T19" fmla="*/ 81 h 1947"/>
                  <a:gd name="T20" fmla="*/ 9069 w 10045"/>
                  <a:gd name="T21" fmla="*/ 193 h 1947"/>
                  <a:gd name="T22" fmla="*/ 9711 w 10045"/>
                  <a:gd name="T23" fmla="*/ 266 h 1947"/>
                  <a:gd name="T24" fmla="*/ 9955 w 10045"/>
                  <a:gd name="T25" fmla="*/ 598 h 1947"/>
                  <a:gd name="T26" fmla="*/ 9524 w 10045"/>
                  <a:gd name="T27" fmla="*/ 1652 h 1947"/>
                  <a:gd name="T28" fmla="*/ 9152 w 10045"/>
                  <a:gd name="T29" fmla="*/ 1846 h 1947"/>
                  <a:gd name="T30" fmla="*/ 8943 w 10045"/>
                  <a:gd name="T31" fmla="*/ 1822 h 1947"/>
                  <a:gd name="T32" fmla="*/ 8185 w 10045"/>
                  <a:gd name="T33" fmla="*/ 1745 h 1947"/>
                  <a:gd name="T34" fmla="*/ 7753 w 10045"/>
                  <a:gd name="T35" fmla="*/ 1709 h 1947"/>
                  <a:gd name="T36" fmla="*/ 6291 w 10045"/>
                  <a:gd name="T37" fmla="*/ 1635 h 1947"/>
                  <a:gd name="T38" fmla="*/ 5853 w 10045"/>
                  <a:gd name="T39" fmla="*/ 1632 h 1947"/>
                  <a:gd name="T40" fmla="*/ 4790 w 10045"/>
                  <a:gd name="T41" fmla="*/ 1651 h 1947"/>
                  <a:gd name="T42" fmla="*/ 3328 w 10045"/>
                  <a:gd name="T43" fmla="*/ 1725 h 1947"/>
                  <a:gd name="T44" fmla="*/ 1221 w 10045"/>
                  <a:gd name="T45" fmla="*/ 1947 h 1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045" h="1947">
                    <a:moveTo>
                      <a:pt x="1221" y="1947"/>
                    </a:moveTo>
                    <a:cubicBezTo>
                      <a:pt x="619" y="1828"/>
                      <a:pt x="143" y="1604"/>
                      <a:pt x="68" y="1201"/>
                    </a:cubicBezTo>
                    <a:cubicBezTo>
                      <a:pt x="0" y="838"/>
                      <a:pt x="255" y="499"/>
                      <a:pt x="784" y="273"/>
                    </a:cubicBezTo>
                    <a:cubicBezTo>
                      <a:pt x="812" y="261"/>
                      <a:pt x="842" y="249"/>
                      <a:pt x="871" y="237"/>
                    </a:cubicBezTo>
                    <a:cubicBezTo>
                      <a:pt x="1269" y="175"/>
                      <a:pt x="1673" y="122"/>
                      <a:pt x="2083" y="87"/>
                    </a:cubicBezTo>
                    <a:cubicBezTo>
                      <a:pt x="2572" y="46"/>
                      <a:pt x="3067" y="29"/>
                      <a:pt x="3561" y="14"/>
                    </a:cubicBezTo>
                    <a:cubicBezTo>
                      <a:pt x="3885" y="5"/>
                      <a:pt x="4208" y="0"/>
                      <a:pt x="4532" y="0"/>
                    </a:cubicBezTo>
                    <a:cubicBezTo>
                      <a:pt x="4704" y="0"/>
                      <a:pt x="4876" y="1"/>
                      <a:pt x="5049" y="4"/>
                    </a:cubicBezTo>
                    <a:cubicBezTo>
                      <a:pt x="5495" y="12"/>
                      <a:pt x="5942" y="26"/>
                      <a:pt x="6390" y="27"/>
                    </a:cubicBezTo>
                    <a:cubicBezTo>
                      <a:pt x="6841" y="28"/>
                      <a:pt x="7292" y="51"/>
                      <a:pt x="7740" y="81"/>
                    </a:cubicBezTo>
                    <a:cubicBezTo>
                      <a:pt x="8185" y="110"/>
                      <a:pt x="8629" y="146"/>
                      <a:pt x="9069" y="193"/>
                    </a:cubicBezTo>
                    <a:cubicBezTo>
                      <a:pt x="9282" y="216"/>
                      <a:pt x="9497" y="239"/>
                      <a:pt x="9711" y="266"/>
                    </a:cubicBezTo>
                    <a:cubicBezTo>
                      <a:pt x="9845" y="361"/>
                      <a:pt x="9925" y="478"/>
                      <a:pt x="9955" y="598"/>
                    </a:cubicBezTo>
                    <a:cubicBezTo>
                      <a:pt x="10045" y="960"/>
                      <a:pt x="9963" y="1358"/>
                      <a:pt x="9524" y="1652"/>
                    </a:cubicBezTo>
                    <a:cubicBezTo>
                      <a:pt x="9415" y="1725"/>
                      <a:pt x="9289" y="1789"/>
                      <a:pt x="9152" y="1846"/>
                    </a:cubicBezTo>
                    <a:cubicBezTo>
                      <a:pt x="9083" y="1838"/>
                      <a:pt x="9013" y="1830"/>
                      <a:pt x="8943" y="1822"/>
                    </a:cubicBezTo>
                    <a:cubicBezTo>
                      <a:pt x="8692" y="1792"/>
                      <a:pt x="8439" y="1767"/>
                      <a:pt x="8185" y="1745"/>
                    </a:cubicBezTo>
                    <a:cubicBezTo>
                      <a:pt x="8042" y="1732"/>
                      <a:pt x="7897" y="1720"/>
                      <a:pt x="7753" y="1709"/>
                    </a:cubicBezTo>
                    <a:cubicBezTo>
                      <a:pt x="7267" y="1671"/>
                      <a:pt x="6781" y="1644"/>
                      <a:pt x="6291" y="1635"/>
                    </a:cubicBezTo>
                    <a:cubicBezTo>
                      <a:pt x="6145" y="1633"/>
                      <a:pt x="5999" y="1632"/>
                      <a:pt x="5853" y="1632"/>
                    </a:cubicBezTo>
                    <a:cubicBezTo>
                      <a:pt x="5498" y="1632"/>
                      <a:pt x="5144" y="1639"/>
                      <a:pt x="4790" y="1651"/>
                    </a:cubicBezTo>
                    <a:cubicBezTo>
                      <a:pt x="4302" y="1667"/>
                      <a:pt x="3812" y="1689"/>
                      <a:pt x="3328" y="1725"/>
                    </a:cubicBezTo>
                    <a:cubicBezTo>
                      <a:pt x="2594" y="1779"/>
                      <a:pt x="1929" y="1848"/>
                      <a:pt x="1221" y="1947"/>
                    </a:cubicBezTo>
                  </a:path>
                </a:pathLst>
              </a:custGeom>
              <a:solidFill>
                <a:srgbClr val="D9A0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 name="Freeform 1126">
                <a:extLst>
                  <a:ext uri="{FF2B5EF4-FFF2-40B4-BE49-F238E27FC236}">
                    <a16:creationId xmlns:a16="http://schemas.microsoft.com/office/drawing/2014/main" id="{82C3780D-1084-4CEE-B136-5FFC6837BFAB}"/>
                  </a:ext>
                </a:extLst>
              </p:cNvPr>
              <p:cNvSpPr>
                <a:spLocks/>
              </p:cNvSpPr>
              <p:nvPr/>
            </p:nvSpPr>
            <p:spPr bwMode="auto">
              <a:xfrm>
                <a:off x="3882119" y="2925763"/>
                <a:ext cx="533400" cy="87313"/>
              </a:xfrm>
              <a:custGeom>
                <a:avLst/>
                <a:gdLst>
                  <a:gd name="T0" fmla="*/ 0 w 1069"/>
                  <a:gd name="T1" fmla="*/ 173 h 173"/>
                  <a:gd name="T2" fmla="*/ 1068 w 1069"/>
                  <a:gd name="T3" fmla="*/ 0 h 173"/>
                  <a:gd name="T4" fmla="*/ 1069 w 1069"/>
                  <a:gd name="T5" fmla="*/ 0 h 173"/>
                  <a:gd name="T6" fmla="*/ 0 w 1069"/>
                  <a:gd name="T7" fmla="*/ 173 h 173"/>
                  <a:gd name="T8" fmla="*/ 0 w 1069"/>
                  <a:gd name="T9" fmla="*/ 173 h 173"/>
                </a:gdLst>
                <a:ahLst/>
                <a:cxnLst>
                  <a:cxn ang="0">
                    <a:pos x="T0" y="T1"/>
                  </a:cxn>
                  <a:cxn ang="0">
                    <a:pos x="T2" y="T3"/>
                  </a:cxn>
                  <a:cxn ang="0">
                    <a:pos x="T4" y="T5"/>
                  </a:cxn>
                  <a:cxn ang="0">
                    <a:pos x="T6" y="T7"/>
                  </a:cxn>
                  <a:cxn ang="0">
                    <a:pos x="T8" y="T9"/>
                  </a:cxn>
                </a:cxnLst>
                <a:rect l="0" t="0" r="r" b="b"/>
                <a:pathLst>
                  <a:path w="1069" h="173">
                    <a:moveTo>
                      <a:pt x="0" y="173"/>
                    </a:moveTo>
                    <a:cubicBezTo>
                      <a:pt x="412" y="101"/>
                      <a:pt x="766" y="45"/>
                      <a:pt x="1068" y="0"/>
                    </a:cubicBezTo>
                    <a:cubicBezTo>
                      <a:pt x="1068" y="0"/>
                      <a:pt x="1069" y="0"/>
                      <a:pt x="1069" y="0"/>
                    </a:cubicBezTo>
                    <a:cubicBezTo>
                      <a:pt x="767" y="45"/>
                      <a:pt x="413" y="101"/>
                      <a:pt x="0" y="173"/>
                    </a:cubicBezTo>
                    <a:lnTo>
                      <a:pt x="0" y="173"/>
                    </a:lnTo>
                    <a:close/>
                  </a:path>
                </a:pathLst>
              </a:custGeom>
              <a:solidFill>
                <a:srgbClr val="6F8F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 name="Freeform 1127">
                <a:extLst>
                  <a:ext uri="{FF2B5EF4-FFF2-40B4-BE49-F238E27FC236}">
                    <a16:creationId xmlns:a16="http://schemas.microsoft.com/office/drawing/2014/main" id="{8714A6DE-43B3-4CED-98D3-207B7CEB5604}"/>
                  </a:ext>
                </a:extLst>
              </p:cNvPr>
              <p:cNvSpPr>
                <a:spLocks/>
              </p:cNvSpPr>
              <p:nvPr/>
            </p:nvSpPr>
            <p:spPr bwMode="auto">
              <a:xfrm>
                <a:off x="3486831" y="2063750"/>
                <a:ext cx="876300" cy="955675"/>
              </a:xfrm>
              <a:custGeom>
                <a:avLst/>
                <a:gdLst>
                  <a:gd name="T0" fmla="*/ 443 w 1756"/>
                  <a:gd name="T1" fmla="*/ 1917 h 1917"/>
                  <a:gd name="T2" fmla="*/ 321 w 1756"/>
                  <a:gd name="T3" fmla="*/ 1750 h 1917"/>
                  <a:gd name="T4" fmla="*/ 471 w 1756"/>
                  <a:gd name="T5" fmla="*/ 1417 h 1917"/>
                  <a:gd name="T6" fmla="*/ 297 w 1756"/>
                  <a:gd name="T7" fmla="*/ 965 h 1917"/>
                  <a:gd name="T8" fmla="*/ 0 w 1756"/>
                  <a:gd name="T9" fmla="*/ 241 h 1917"/>
                  <a:gd name="T10" fmla="*/ 518 w 1756"/>
                  <a:gd name="T11" fmla="*/ 144 h 1917"/>
                  <a:gd name="T12" fmla="*/ 1195 w 1756"/>
                  <a:gd name="T13" fmla="*/ 34 h 1917"/>
                  <a:gd name="T14" fmla="*/ 1406 w 1756"/>
                  <a:gd name="T15" fmla="*/ 0 h 1917"/>
                  <a:gd name="T16" fmla="*/ 1319 w 1756"/>
                  <a:gd name="T17" fmla="*/ 36 h 1917"/>
                  <a:gd name="T18" fmla="*/ 603 w 1756"/>
                  <a:gd name="T19" fmla="*/ 964 h 1917"/>
                  <a:gd name="T20" fmla="*/ 1756 w 1756"/>
                  <a:gd name="T21" fmla="*/ 1710 h 1917"/>
                  <a:gd name="T22" fmla="*/ 1626 w 1756"/>
                  <a:gd name="T23" fmla="*/ 1728 h 1917"/>
                  <a:gd name="T24" fmla="*/ 660 w 1756"/>
                  <a:gd name="T25" fmla="*/ 1891 h 1917"/>
                  <a:gd name="T26" fmla="*/ 490 w 1756"/>
                  <a:gd name="T27" fmla="*/ 1916 h 1917"/>
                  <a:gd name="T28" fmla="*/ 449 w 1756"/>
                  <a:gd name="T29" fmla="*/ 1917 h 1917"/>
                  <a:gd name="T30" fmla="*/ 443 w 1756"/>
                  <a:gd name="T31" fmla="*/ 1917 h 1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56" h="1917">
                    <a:moveTo>
                      <a:pt x="443" y="1917"/>
                    </a:moveTo>
                    <a:cubicBezTo>
                      <a:pt x="294" y="1917"/>
                      <a:pt x="206" y="1806"/>
                      <a:pt x="321" y="1750"/>
                    </a:cubicBezTo>
                    <a:cubicBezTo>
                      <a:pt x="505" y="1662"/>
                      <a:pt x="497" y="1542"/>
                      <a:pt x="471" y="1417"/>
                    </a:cubicBezTo>
                    <a:cubicBezTo>
                      <a:pt x="438" y="1264"/>
                      <a:pt x="366" y="1114"/>
                      <a:pt x="297" y="965"/>
                    </a:cubicBezTo>
                    <a:cubicBezTo>
                      <a:pt x="186" y="725"/>
                      <a:pt x="97" y="483"/>
                      <a:pt x="0" y="241"/>
                    </a:cubicBezTo>
                    <a:cubicBezTo>
                      <a:pt x="163" y="196"/>
                      <a:pt x="342" y="169"/>
                      <a:pt x="518" y="144"/>
                    </a:cubicBezTo>
                    <a:cubicBezTo>
                      <a:pt x="746" y="112"/>
                      <a:pt x="969" y="71"/>
                      <a:pt x="1195" y="34"/>
                    </a:cubicBezTo>
                    <a:cubicBezTo>
                      <a:pt x="1265" y="22"/>
                      <a:pt x="1335" y="11"/>
                      <a:pt x="1406" y="0"/>
                    </a:cubicBezTo>
                    <a:cubicBezTo>
                      <a:pt x="1377" y="12"/>
                      <a:pt x="1347" y="24"/>
                      <a:pt x="1319" y="36"/>
                    </a:cubicBezTo>
                    <a:cubicBezTo>
                      <a:pt x="790" y="262"/>
                      <a:pt x="535" y="601"/>
                      <a:pt x="603" y="964"/>
                    </a:cubicBezTo>
                    <a:cubicBezTo>
                      <a:pt x="678" y="1367"/>
                      <a:pt x="1154" y="1591"/>
                      <a:pt x="1756" y="1710"/>
                    </a:cubicBezTo>
                    <a:cubicBezTo>
                      <a:pt x="1713" y="1716"/>
                      <a:pt x="1669" y="1722"/>
                      <a:pt x="1626" y="1728"/>
                    </a:cubicBezTo>
                    <a:cubicBezTo>
                      <a:pt x="1323" y="1772"/>
                      <a:pt x="961" y="1847"/>
                      <a:pt x="660" y="1891"/>
                    </a:cubicBezTo>
                    <a:cubicBezTo>
                      <a:pt x="603" y="1899"/>
                      <a:pt x="547" y="1908"/>
                      <a:pt x="490" y="1916"/>
                    </a:cubicBezTo>
                    <a:cubicBezTo>
                      <a:pt x="477" y="1917"/>
                      <a:pt x="463" y="1917"/>
                      <a:pt x="449" y="1917"/>
                    </a:cubicBezTo>
                    <a:cubicBezTo>
                      <a:pt x="447" y="1917"/>
                      <a:pt x="445" y="1917"/>
                      <a:pt x="443" y="1917"/>
                    </a:cubicBezTo>
                  </a:path>
                </a:pathLst>
              </a:custGeom>
              <a:solidFill>
                <a:srgbClr val="CC87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Freeform 1130">
                <a:extLst>
                  <a:ext uri="{FF2B5EF4-FFF2-40B4-BE49-F238E27FC236}">
                    <a16:creationId xmlns:a16="http://schemas.microsoft.com/office/drawing/2014/main" id="{D0BBABF8-D0DA-4660-9EC2-35758E7BE879}"/>
                  </a:ext>
                </a:extLst>
              </p:cNvPr>
              <p:cNvSpPr>
                <a:spLocks/>
              </p:cNvSpPr>
              <p:nvPr/>
            </p:nvSpPr>
            <p:spPr bwMode="auto">
              <a:xfrm>
                <a:off x="3143931" y="2184400"/>
                <a:ext cx="595313" cy="865188"/>
              </a:xfrm>
              <a:custGeom>
                <a:avLst/>
                <a:gdLst>
                  <a:gd name="T0" fmla="*/ 519 w 1192"/>
                  <a:gd name="T1" fmla="*/ 1736 h 1736"/>
                  <a:gd name="T2" fmla="*/ 440 w 1192"/>
                  <a:gd name="T3" fmla="*/ 1735 h 1736"/>
                  <a:gd name="T4" fmla="*/ 350 w 1192"/>
                  <a:gd name="T5" fmla="*/ 1717 h 1736"/>
                  <a:gd name="T6" fmla="*/ 8 w 1192"/>
                  <a:gd name="T7" fmla="*/ 1498 h 1736"/>
                  <a:gd name="T8" fmla="*/ 90 w 1192"/>
                  <a:gd name="T9" fmla="*/ 1445 h 1736"/>
                  <a:gd name="T10" fmla="*/ 285 w 1192"/>
                  <a:gd name="T11" fmla="*/ 1488 h 1736"/>
                  <a:gd name="T12" fmla="*/ 587 w 1192"/>
                  <a:gd name="T13" fmla="*/ 1537 h 1736"/>
                  <a:gd name="T14" fmla="*/ 831 w 1192"/>
                  <a:gd name="T15" fmla="*/ 1495 h 1736"/>
                  <a:gd name="T16" fmla="*/ 1019 w 1192"/>
                  <a:gd name="T17" fmla="*/ 1205 h 1736"/>
                  <a:gd name="T18" fmla="*/ 842 w 1192"/>
                  <a:gd name="T19" fmla="*/ 682 h 1736"/>
                  <a:gd name="T20" fmla="*/ 629 w 1192"/>
                  <a:gd name="T21" fmla="*/ 136 h 1736"/>
                  <a:gd name="T22" fmla="*/ 594 w 1192"/>
                  <a:gd name="T23" fmla="*/ 29 h 1736"/>
                  <a:gd name="T24" fmla="*/ 595 w 1192"/>
                  <a:gd name="T25" fmla="*/ 29 h 1736"/>
                  <a:gd name="T26" fmla="*/ 687 w 1192"/>
                  <a:gd name="T27" fmla="*/ 0 h 1736"/>
                  <a:gd name="T28" fmla="*/ 984 w 1192"/>
                  <a:gd name="T29" fmla="*/ 724 h 1736"/>
                  <a:gd name="T30" fmla="*/ 1158 w 1192"/>
                  <a:gd name="T31" fmla="*/ 1176 h 1736"/>
                  <a:gd name="T32" fmla="*/ 1008 w 1192"/>
                  <a:gd name="T33" fmla="*/ 1509 h 1736"/>
                  <a:gd name="T34" fmla="*/ 1130 w 1192"/>
                  <a:gd name="T35" fmla="*/ 1676 h 1736"/>
                  <a:gd name="T36" fmla="*/ 1136 w 1192"/>
                  <a:gd name="T37" fmla="*/ 1676 h 1736"/>
                  <a:gd name="T38" fmla="*/ 1177 w 1192"/>
                  <a:gd name="T39" fmla="*/ 1675 h 1736"/>
                  <a:gd name="T40" fmla="*/ 918 w 1192"/>
                  <a:gd name="T41" fmla="*/ 1711 h 1736"/>
                  <a:gd name="T42" fmla="*/ 519 w 1192"/>
                  <a:gd name="T43" fmla="*/ 1736 h 17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92" h="1736">
                    <a:moveTo>
                      <a:pt x="519" y="1736"/>
                    </a:moveTo>
                    <a:cubicBezTo>
                      <a:pt x="492" y="1736"/>
                      <a:pt x="466" y="1736"/>
                      <a:pt x="440" y="1735"/>
                    </a:cubicBezTo>
                    <a:cubicBezTo>
                      <a:pt x="409" y="1730"/>
                      <a:pt x="379" y="1724"/>
                      <a:pt x="350" y="1717"/>
                    </a:cubicBezTo>
                    <a:cubicBezTo>
                      <a:pt x="182" y="1676"/>
                      <a:pt x="0" y="1609"/>
                      <a:pt x="8" y="1498"/>
                    </a:cubicBezTo>
                    <a:cubicBezTo>
                      <a:pt x="11" y="1458"/>
                      <a:pt x="45" y="1445"/>
                      <a:pt x="90" y="1445"/>
                    </a:cubicBezTo>
                    <a:cubicBezTo>
                      <a:pt x="154" y="1445"/>
                      <a:pt x="239" y="1472"/>
                      <a:pt x="285" y="1488"/>
                    </a:cubicBezTo>
                    <a:cubicBezTo>
                      <a:pt x="376" y="1519"/>
                      <a:pt x="483" y="1537"/>
                      <a:pt x="587" y="1537"/>
                    </a:cubicBezTo>
                    <a:cubicBezTo>
                      <a:pt x="676" y="1537"/>
                      <a:pt x="761" y="1524"/>
                      <a:pt x="831" y="1495"/>
                    </a:cubicBezTo>
                    <a:cubicBezTo>
                      <a:pt x="1012" y="1438"/>
                      <a:pt x="1029" y="1309"/>
                      <a:pt x="1019" y="1205"/>
                    </a:cubicBezTo>
                    <a:cubicBezTo>
                      <a:pt x="1002" y="1029"/>
                      <a:pt x="918" y="853"/>
                      <a:pt x="842" y="682"/>
                    </a:cubicBezTo>
                    <a:cubicBezTo>
                      <a:pt x="761" y="501"/>
                      <a:pt x="691" y="320"/>
                      <a:pt x="629" y="136"/>
                    </a:cubicBezTo>
                    <a:cubicBezTo>
                      <a:pt x="617" y="101"/>
                      <a:pt x="605" y="65"/>
                      <a:pt x="594" y="29"/>
                    </a:cubicBezTo>
                    <a:lnTo>
                      <a:pt x="595" y="29"/>
                    </a:lnTo>
                    <a:cubicBezTo>
                      <a:pt x="625" y="19"/>
                      <a:pt x="656" y="9"/>
                      <a:pt x="687" y="0"/>
                    </a:cubicBezTo>
                    <a:cubicBezTo>
                      <a:pt x="784" y="242"/>
                      <a:pt x="873" y="484"/>
                      <a:pt x="984" y="724"/>
                    </a:cubicBezTo>
                    <a:cubicBezTo>
                      <a:pt x="1053" y="873"/>
                      <a:pt x="1125" y="1023"/>
                      <a:pt x="1158" y="1176"/>
                    </a:cubicBezTo>
                    <a:cubicBezTo>
                      <a:pt x="1184" y="1301"/>
                      <a:pt x="1192" y="1421"/>
                      <a:pt x="1008" y="1509"/>
                    </a:cubicBezTo>
                    <a:cubicBezTo>
                      <a:pt x="893" y="1565"/>
                      <a:pt x="981" y="1676"/>
                      <a:pt x="1130" y="1676"/>
                    </a:cubicBezTo>
                    <a:cubicBezTo>
                      <a:pt x="1132" y="1676"/>
                      <a:pt x="1134" y="1676"/>
                      <a:pt x="1136" y="1676"/>
                    </a:cubicBezTo>
                    <a:cubicBezTo>
                      <a:pt x="1150" y="1676"/>
                      <a:pt x="1164" y="1676"/>
                      <a:pt x="1177" y="1675"/>
                    </a:cubicBezTo>
                    <a:cubicBezTo>
                      <a:pt x="1091" y="1689"/>
                      <a:pt x="1005" y="1701"/>
                      <a:pt x="918" y="1711"/>
                    </a:cubicBezTo>
                    <a:cubicBezTo>
                      <a:pt x="786" y="1727"/>
                      <a:pt x="652" y="1736"/>
                      <a:pt x="519" y="1736"/>
                    </a:cubicBezTo>
                  </a:path>
                </a:pathLst>
              </a:custGeom>
              <a:solidFill>
                <a:srgbClr val="C172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Freeform 1131">
                <a:extLst>
                  <a:ext uri="{FF2B5EF4-FFF2-40B4-BE49-F238E27FC236}">
                    <a16:creationId xmlns:a16="http://schemas.microsoft.com/office/drawing/2014/main" id="{8F068CD7-F019-467D-91AD-CCF1E2DF1870}"/>
                  </a:ext>
                </a:extLst>
              </p:cNvPr>
              <p:cNvSpPr>
                <a:spLocks/>
              </p:cNvSpPr>
              <p:nvPr/>
            </p:nvSpPr>
            <p:spPr bwMode="auto">
              <a:xfrm>
                <a:off x="2978831" y="2832100"/>
                <a:ext cx="33338" cy="85725"/>
              </a:xfrm>
              <a:custGeom>
                <a:avLst/>
                <a:gdLst>
                  <a:gd name="T0" fmla="*/ 67 w 67"/>
                  <a:gd name="T1" fmla="*/ 170 h 170"/>
                  <a:gd name="T2" fmla="*/ 0 w 67"/>
                  <a:gd name="T3" fmla="*/ 0 h 170"/>
                  <a:gd name="T4" fmla="*/ 0 w 67"/>
                  <a:gd name="T5" fmla="*/ 0 h 170"/>
                  <a:gd name="T6" fmla="*/ 67 w 67"/>
                  <a:gd name="T7" fmla="*/ 170 h 170"/>
                </a:gdLst>
                <a:ahLst/>
                <a:cxnLst>
                  <a:cxn ang="0">
                    <a:pos x="T0" y="T1"/>
                  </a:cxn>
                  <a:cxn ang="0">
                    <a:pos x="T2" y="T3"/>
                  </a:cxn>
                  <a:cxn ang="0">
                    <a:pos x="T4" y="T5"/>
                  </a:cxn>
                  <a:cxn ang="0">
                    <a:pos x="T6" y="T7"/>
                  </a:cxn>
                </a:cxnLst>
                <a:rect l="0" t="0" r="r" b="b"/>
                <a:pathLst>
                  <a:path w="67" h="170">
                    <a:moveTo>
                      <a:pt x="67" y="170"/>
                    </a:moveTo>
                    <a:cubicBezTo>
                      <a:pt x="47" y="113"/>
                      <a:pt x="24" y="56"/>
                      <a:pt x="0" y="0"/>
                    </a:cubicBezTo>
                    <a:cubicBezTo>
                      <a:pt x="0" y="0"/>
                      <a:pt x="0" y="0"/>
                      <a:pt x="0" y="0"/>
                    </a:cubicBezTo>
                    <a:cubicBezTo>
                      <a:pt x="25" y="56"/>
                      <a:pt x="47" y="113"/>
                      <a:pt x="67" y="170"/>
                    </a:cubicBezTo>
                    <a:close/>
                  </a:path>
                </a:pathLst>
              </a:custGeom>
              <a:solidFill>
                <a:srgbClr val="B09D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1132">
                <a:extLst>
                  <a:ext uri="{FF2B5EF4-FFF2-40B4-BE49-F238E27FC236}">
                    <a16:creationId xmlns:a16="http://schemas.microsoft.com/office/drawing/2014/main" id="{E18223DF-E110-46D8-A646-D1CB1F447A23}"/>
                  </a:ext>
                </a:extLst>
              </p:cNvPr>
              <p:cNvSpPr>
                <a:spLocks noEditPoints="1"/>
              </p:cNvSpPr>
              <p:nvPr/>
            </p:nvSpPr>
            <p:spPr bwMode="auto">
              <a:xfrm>
                <a:off x="3058206" y="2771775"/>
                <a:ext cx="574675" cy="277813"/>
              </a:xfrm>
              <a:custGeom>
                <a:avLst/>
                <a:gdLst>
                  <a:gd name="T0" fmla="*/ 614 w 1152"/>
                  <a:gd name="T1" fmla="*/ 557 h 557"/>
                  <a:gd name="T2" fmla="*/ 388 w 1152"/>
                  <a:gd name="T3" fmla="*/ 539 h 557"/>
                  <a:gd name="T4" fmla="*/ 53 w 1152"/>
                  <a:gd name="T5" fmla="*/ 423 h 557"/>
                  <a:gd name="T6" fmla="*/ 48 w 1152"/>
                  <a:gd name="T7" fmla="*/ 256 h 557"/>
                  <a:gd name="T8" fmla="*/ 423 w 1152"/>
                  <a:gd name="T9" fmla="*/ 37 h 557"/>
                  <a:gd name="T10" fmla="*/ 753 w 1152"/>
                  <a:gd name="T11" fmla="*/ 344 h 557"/>
                  <a:gd name="T12" fmla="*/ 754 w 1152"/>
                  <a:gd name="T13" fmla="*/ 344 h 557"/>
                  <a:gd name="T14" fmla="*/ 762 w 1152"/>
                  <a:gd name="T15" fmla="*/ 339 h 557"/>
                  <a:gd name="T16" fmla="*/ 833 w 1152"/>
                  <a:gd name="T17" fmla="*/ 345 h 557"/>
                  <a:gd name="T18" fmla="*/ 970 w 1152"/>
                  <a:gd name="T19" fmla="*/ 325 h 557"/>
                  <a:gd name="T20" fmla="*/ 974 w 1152"/>
                  <a:gd name="T21" fmla="*/ 325 h 557"/>
                  <a:gd name="T22" fmla="*/ 981 w 1152"/>
                  <a:gd name="T23" fmla="*/ 324 h 557"/>
                  <a:gd name="T24" fmla="*/ 1005 w 1152"/>
                  <a:gd name="T25" fmla="*/ 317 h 557"/>
                  <a:gd name="T26" fmla="*/ 761 w 1152"/>
                  <a:gd name="T27" fmla="*/ 359 h 557"/>
                  <a:gd name="T28" fmla="*/ 459 w 1152"/>
                  <a:gd name="T29" fmla="*/ 310 h 557"/>
                  <a:gd name="T30" fmla="*/ 264 w 1152"/>
                  <a:gd name="T31" fmla="*/ 267 h 557"/>
                  <a:gd name="T32" fmla="*/ 182 w 1152"/>
                  <a:gd name="T33" fmla="*/ 320 h 557"/>
                  <a:gd name="T34" fmla="*/ 524 w 1152"/>
                  <a:gd name="T35" fmla="*/ 539 h 557"/>
                  <a:gd name="T36" fmla="*/ 614 w 1152"/>
                  <a:gd name="T37" fmla="*/ 557 h 557"/>
                  <a:gd name="T38" fmla="*/ 834 w 1152"/>
                  <a:gd name="T39" fmla="*/ 315 h 557"/>
                  <a:gd name="T40" fmla="*/ 685 w 1152"/>
                  <a:gd name="T41" fmla="*/ 288 h 557"/>
                  <a:gd name="T42" fmla="*/ 734 w 1152"/>
                  <a:gd name="T43" fmla="*/ 129 h 557"/>
                  <a:gd name="T44" fmla="*/ 780 w 1152"/>
                  <a:gd name="T45" fmla="*/ 132 h 557"/>
                  <a:gd name="T46" fmla="*/ 783 w 1152"/>
                  <a:gd name="T47" fmla="*/ 133 h 557"/>
                  <a:gd name="T48" fmla="*/ 785 w 1152"/>
                  <a:gd name="T49" fmla="*/ 132 h 557"/>
                  <a:gd name="T50" fmla="*/ 807 w 1152"/>
                  <a:gd name="T51" fmla="*/ 142 h 557"/>
                  <a:gd name="T52" fmla="*/ 809 w 1152"/>
                  <a:gd name="T53" fmla="*/ 142 h 557"/>
                  <a:gd name="T54" fmla="*/ 814 w 1152"/>
                  <a:gd name="T55" fmla="*/ 138 h 557"/>
                  <a:gd name="T56" fmla="*/ 696 w 1152"/>
                  <a:gd name="T57" fmla="*/ 0 h 557"/>
                  <a:gd name="T58" fmla="*/ 1061 w 1152"/>
                  <a:gd name="T59" fmla="*/ 231 h 557"/>
                  <a:gd name="T60" fmla="*/ 834 w 1152"/>
                  <a:gd name="T61" fmla="*/ 315 h 557"/>
                  <a:gd name="T62" fmla="*/ 570 w 1152"/>
                  <a:gd name="T63" fmla="*/ 234 h 557"/>
                  <a:gd name="T64" fmla="*/ 541 w 1152"/>
                  <a:gd name="T65" fmla="*/ 194 h 557"/>
                  <a:gd name="T66" fmla="*/ 450 w 1152"/>
                  <a:gd name="T67" fmla="*/ 30 h 557"/>
                  <a:gd name="T68" fmla="*/ 585 w 1152"/>
                  <a:gd name="T69" fmla="*/ 6 h 557"/>
                  <a:gd name="T70" fmla="*/ 652 w 1152"/>
                  <a:gd name="T71" fmla="*/ 1 h 557"/>
                  <a:gd name="T72" fmla="*/ 711 w 1152"/>
                  <a:gd name="T73" fmla="*/ 77 h 557"/>
                  <a:gd name="T74" fmla="*/ 758 w 1152"/>
                  <a:gd name="T75" fmla="*/ 117 h 557"/>
                  <a:gd name="T76" fmla="*/ 709 w 1152"/>
                  <a:gd name="T77" fmla="*/ 114 h 557"/>
                  <a:gd name="T78" fmla="*/ 570 w 1152"/>
                  <a:gd name="T79" fmla="*/ 234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52" h="557">
                    <a:moveTo>
                      <a:pt x="614" y="557"/>
                    </a:moveTo>
                    <a:cubicBezTo>
                      <a:pt x="538" y="555"/>
                      <a:pt x="463" y="549"/>
                      <a:pt x="388" y="539"/>
                    </a:cubicBezTo>
                    <a:cubicBezTo>
                      <a:pt x="256" y="522"/>
                      <a:pt x="122" y="490"/>
                      <a:pt x="53" y="423"/>
                    </a:cubicBezTo>
                    <a:cubicBezTo>
                      <a:pt x="0" y="372"/>
                      <a:pt x="13" y="309"/>
                      <a:pt x="48" y="256"/>
                    </a:cubicBezTo>
                    <a:cubicBezTo>
                      <a:pt x="110" y="162"/>
                      <a:pt x="255" y="82"/>
                      <a:pt x="423" y="37"/>
                    </a:cubicBezTo>
                    <a:cubicBezTo>
                      <a:pt x="465" y="147"/>
                      <a:pt x="513" y="317"/>
                      <a:pt x="753" y="344"/>
                    </a:cubicBezTo>
                    <a:cubicBezTo>
                      <a:pt x="753" y="344"/>
                      <a:pt x="754" y="344"/>
                      <a:pt x="754" y="344"/>
                    </a:cubicBezTo>
                    <a:cubicBezTo>
                      <a:pt x="759" y="344"/>
                      <a:pt x="762" y="342"/>
                      <a:pt x="762" y="339"/>
                    </a:cubicBezTo>
                    <a:cubicBezTo>
                      <a:pt x="786" y="343"/>
                      <a:pt x="810" y="345"/>
                      <a:pt x="833" y="345"/>
                    </a:cubicBezTo>
                    <a:cubicBezTo>
                      <a:pt x="882" y="345"/>
                      <a:pt x="928" y="337"/>
                      <a:pt x="970" y="325"/>
                    </a:cubicBezTo>
                    <a:cubicBezTo>
                      <a:pt x="971" y="325"/>
                      <a:pt x="972" y="325"/>
                      <a:pt x="974" y="325"/>
                    </a:cubicBezTo>
                    <a:cubicBezTo>
                      <a:pt x="976" y="325"/>
                      <a:pt x="978" y="325"/>
                      <a:pt x="981" y="324"/>
                    </a:cubicBezTo>
                    <a:cubicBezTo>
                      <a:pt x="989" y="322"/>
                      <a:pt x="997" y="320"/>
                      <a:pt x="1005" y="317"/>
                    </a:cubicBezTo>
                    <a:cubicBezTo>
                      <a:pt x="935" y="346"/>
                      <a:pt x="850" y="359"/>
                      <a:pt x="761" y="359"/>
                    </a:cubicBezTo>
                    <a:cubicBezTo>
                      <a:pt x="657" y="359"/>
                      <a:pt x="550" y="341"/>
                      <a:pt x="459" y="310"/>
                    </a:cubicBezTo>
                    <a:cubicBezTo>
                      <a:pt x="413" y="294"/>
                      <a:pt x="328" y="267"/>
                      <a:pt x="264" y="267"/>
                    </a:cubicBezTo>
                    <a:cubicBezTo>
                      <a:pt x="219" y="267"/>
                      <a:pt x="185" y="280"/>
                      <a:pt x="182" y="320"/>
                    </a:cubicBezTo>
                    <a:cubicBezTo>
                      <a:pt x="174" y="431"/>
                      <a:pt x="356" y="498"/>
                      <a:pt x="524" y="539"/>
                    </a:cubicBezTo>
                    <a:cubicBezTo>
                      <a:pt x="553" y="546"/>
                      <a:pt x="583" y="552"/>
                      <a:pt x="614" y="557"/>
                    </a:cubicBezTo>
                    <a:moveTo>
                      <a:pt x="834" y="315"/>
                    </a:moveTo>
                    <a:cubicBezTo>
                      <a:pt x="782" y="315"/>
                      <a:pt x="729" y="307"/>
                      <a:pt x="685" y="288"/>
                    </a:cubicBezTo>
                    <a:cubicBezTo>
                      <a:pt x="576" y="240"/>
                      <a:pt x="589" y="129"/>
                      <a:pt x="734" y="129"/>
                    </a:cubicBezTo>
                    <a:cubicBezTo>
                      <a:pt x="748" y="129"/>
                      <a:pt x="763" y="130"/>
                      <a:pt x="780" y="132"/>
                    </a:cubicBezTo>
                    <a:cubicBezTo>
                      <a:pt x="781" y="132"/>
                      <a:pt x="782" y="133"/>
                      <a:pt x="783" y="133"/>
                    </a:cubicBezTo>
                    <a:cubicBezTo>
                      <a:pt x="784" y="133"/>
                      <a:pt x="784" y="133"/>
                      <a:pt x="785" y="132"/>
                    </a:cubicBezTo>
                    <a:cubicBezTo>
                      <a:pt x="792" y="136"/>
                      <a:pt x="799" y="139"/>
                      <a:pt x="807" y="142"/>
                    </a:cubicBezTo>
                    <a:cubicBezTo>
                      <a:pt x="808" y="142"/>
                      <a:pt x="809" y="142"/>
                      <a:pt x="809" y="142"/>
                    </a:cubicBezTo>
                    <a:cubicBezTo>
                      <a:pt x="813" y="142"/>
                      <a:pt x="815" y="140"/>
                      <a:pt x="814" y="138"/>
                    </a:cubicBezTo>
                    <a:cubicBezTo>
                      <a:pt x="767" y="95"/>
                      <a:pt x="741" y="44"/>
                      <a:pt x="696" y="0"/>
                    </a:cubicBezTo>
                    <a:cubicBezTo>
                      <a:pt x="924" y="3"/>
                      <a:pt x="1152" y="93"/>
                      <a:pt x="1061" y="231"/>
                    </a:cubicBezTo>
                    <a:cubicBezTo>
                      <a:pt x="1026" y="285"/>
                      <a:pt x="931" y="315"/>
                      <a:pt x="834" y="315"/>
                    </a:cubicBezTo>
                    <a:moveTo>
                      <a:pt x="570" y="234"/>
                    </a:moveTo>
                    <a:cubicBezTo>
                      <a:pt x="559" y="221"/>
                      <a:pt x="550" y="207"/>
                      <a:pt x="541" y="194"/>
                    </a:cubicBezTo>
                    <a:cubicBezTo>
                      <a:pt x="506" y="140"/>
                      <a:pt x="488" y="84"/>
                      <a:pt x="450" y="30"/>
                    </a:cubicBezTo>
                    <a:cubicBezTo>
                      <a:pt x="494" y="20"/>
                      <a:pt x="539" y="12"/>
                      <a:pt x="585" y="6"/>
                    </a:cubicBezTo>
                    <a:cubicBezTo>
                      <a:pt x="607" y="3"/>
                      <a:pt x="630" y="2"/>
                      <a:pt x="652" y="1"/>
                    </a:cubicBezTo>
                    <a:cubicBezTo>
                      <a:pt x="664" y="27"/>
                      <a:pt x="691" y="53"/>
                      <a:pt x="711" y="77"/>
                    </a:cubicBezTo>
                    <a:cubicBezTo>
                      <a:pt x="724" y="91"/>
                      <a:pt x="739" y="105"/>
                      <a:pt x="758" y="117"/>
                    </a:cubicBezTo>
                    <a:cubicBezTo>
                      <a:pt x="740" y="115"/>
                      <a:pt x="724" y="114"/>
                      <a:pt x="709" y="114"/>
                    </a:cubicBezTo>
                    <a:cubicBezTo>
                      <a:pt x="596" y="114"/>
                      <a:pt x="548" y="176"/>
                      <a:pt x="570" y="234"/>
                    </a:cubicBezTo>
                    <a:close/>
                  </a:path>
                </a:pathLst>
              </a:custGeom>
              <a:solidFill>
                <a:srgbClr val="B661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1133">
                <a:extLst>
                  <a:ext uri="{FF2B5EF4-FFF2-40B4-BE49-F238E27FC236}">
                    <a16:creationId xmlns:a16="http://schemas.microsoft.com/office/drawing/2014/main" id="{6D8EC73E-CCC8-4AAE-97F6-D10A0B1B8FE2}"/>
                  </a:ext>
                </a:extLst>
              </p:cNvPr>
              <p:cNvSpPr>
                <a:spLocks/>
              </p:cNvSpPr>
              <p:nvPr/>
            </p:nvSpPr>
            <p:spPr bwMode="auto">
              <a:xfrm>
                <a:off x="8319181" y="2078038"/>
                <a:ext cx="750888" cy="900113"/>
              </a:xfrm>
              <a:custGeom>
                <a:avLst/>
                <a:gdLst>
                  <a:gd name="T0" fmla="*/ 1142 w 1505"/>
                  <a:gd name="T1" fmla="*/ 1803 h 1803"/>
                  <a:gd name="T2" fmla="*/ 975 w 1505"/>
                  <a:gd name="T3" fmla="*/ 1770 h 1803"/>
                  <a:gd name="T4" fmla="*/ 407 w 1505"/>
                  <a:gd name="T5" fmla="*/ 1641 h 1803"/>
                  <a:gd name="T6" fmla="*/ 0 w 1505"/>
                  <a:gd name="T7" fmla="*/ 1580 h 1803"/>
                  <a:gd name="T8" fmla="*/ 372 w 1505"/>
                  <a:gd name="T9" fmla="*/ 1386 h 1803"/>
                  <a:gd name="T10" fmla="*/ 803 w 1505"/>
                  <a:gd name="T11" fmla="*/ 332 h 1803"/>
                  <a:gd name="T12" fmla="*/ 559 w 1505"/>
                  <a:gd name="T13" fmla="*/ 0 h 1803"/>
                  <a:gd name="T14" fmla="*/ 1195 w 1505"/>
                  <a:gd name="T15" fmla="*/ 94 h 1803"/>
                  <a:gd name="T16" fmla="*/ 1125 w 1505"/>
                  <a:gd name="T17" fmla="*/ 326 h 1803"/>
                  <a:gd name="T18" fmla="*/ 933 w 1505"/>
                  <a:gd name="T19" fmla="*/ 858 h 1803"/>
                  <a:gd name="T20" fmla="*/ 813 w 1505"/>
                  <a:gd name="T21" fmla="*/ 1114 h 1803"/>
                  <a:gd name="T22" fmla="*/ 785 w 1505"/>
                  <a:gd name="T23" fmla="*/ 1180 h 1803"/>
                  <a:gd name="T24" fmla="*/ 783 w 1505"/>
                  <a:gd name="T25" fmla="*/ 1487 h 1803"/>
                  <a:gd name="T26" fmla="*/ 1126 w 1505"/>
                  <a:gd name="T27" fmla="*/ 1592 h 1803"/>
                  <a:gd name="T28" fmla="*/ 1392 w 1505"/>
                  <a:gd name="T29" fmla="*/ 1640 h 1803"/>
                  <a:gd name="T30" fmla="*/ 1394 w 1505"/>
                  <a:gd name="T31" fmla="*/ 1765 h 1803"/>
                  <a:gd name="T32" fmla="*/ 1142 w 1505"/>
                  <a:gd name="T33" fmla="*/ 1803 h 1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05" h="1803">
                    <a:moveTo>
                      <a:pt x="1142" y="1803"/>
                    </a:moveTo>
                    <a:cubicBezTo>
                      <a:pt x="1085" y="1793"/>
                      <a:pt x="1029" y="1782"/>
                      <a:pt x="975" y="1770"/>
                    </a:cubicBezTo>
                    <a:cubicBezTo>
                      <a:pt x="785" y="1729"/>
                      <a:pt x="601" y="1678"/>
                      <a:pt x="407" y="1641"/>
                    </a:cubicBezTo>
                    <a:cubicBezTo>
                      <a:pt x="275" y="1615"/>
                      <a:pt x="138" y="1597"/>
                      <a:pt x="0" y="1580"/>
                    </a:cubicBezTo>
                    <a:cubicBezTo>
                      <a:pt x="137" y="1523"/>
                      <a:pt x="263" y="1459"/>
                      <a:pt x="372" y="1386"/>
                    </a:cubicBezTo>
                    <a:cubicBezTo>
                      <a:pt x="811" y="1092"/>
                      <a:pt x="893" y="694"/>
                      <a:pt x="803" y="332"/>
                    </a:cubicBezTo>
                    <a:cubicBezTo>
                      <a:pt x="773" y="212"/>
                      <a:pt x="693" y="95"/>
                      <a:pt x="559" y="0"/>
                    </a:cubicBezTo>
                    <a:cubicBezTo>
                      <a:pt x="774" y="27"/>
                      <a:pt x="987" y="57"/>
                      <a:pt x="1195" y="94"/>
                    </a:cubicBezTo>
                    <a:cubicBezTo>
                      <a:pt x="1173" y="171"/>
                      <a:pt x="1149" y="249"/>
                      <a:pt x="1125" y="326"/>
                    </a:cubicBezTo>
                    <a:cubicBezTo>
                      <a:pt x="1071" y="505"/>
                      <a:pt x="1010" y="682"/>
                      <a:pt x="933" y="858"/>
                    </a:cubicBezTo>
                    <a:cubicBezTo>
                      <a:pt x="896" y="944"/>
                      <a:pt x="854" y="1029"/>
                      <a:pt x="813" y="1114"/>
                    </a:cubicBezTo>
                    <a:cubicBezTo>
                      <a:pt x="803" y="1136"/>
                      <a:pt x="793" y="1158"/>
                      <a:pt x="785" y="1180"/>
                    </a:cubicBezTo>
                    <a:cubicBezTo>
                      <a:pt x="727" y="1281"/>
                      <a:pt x="679" y="1398"/>
                      <a:pt x="783" y="1487"/>
                    </a:cubicBezTo>
                    <a:cubicBezTo>
                      <a:pt x="866" y="1559"/>
                      <a:pt x="982" y="1577"/>
                      <a:pt x="1126" y="1592"/>
                    </a:cubicBezTo>
                    <a:cubicBezTo>
                      <a:pt x="1218" y="1601"/>
                      <a:pt x="1315" y="1609"/>
                      <a:pt x="1392" y="1640"/>
                    </a:cubicBezTo>
                    <a:cubicBezTo>
                      <a:pt x="1478" y="1676"/>
                      <a:pt x="1505" y="1735"/>
                      <a:pt x="1394" y="1765"/>
                    </a:cubicBezTo>
                    <a:cubicBezTo>
                      <a:pt x="1317" y="1786"/>
                      <a:pt x="1230" y="1796"/>
                      <a:pt x="1142" y="1803"/>
                    </a:cubicBezTo>
                    <a:close/>
                  </a:path>
                </a:pathLst>
              </a:custGeom>
              <a:solidFill>
                <a:srgbClr val="CC87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 name="Freeform 1134">
                <a:extLst>
                  <a:ext uri="{FF2B5EF4-FFF2-40B4-BE49-F238E27FC236}">
                    <a16:creationId xmlns:a16="http://schemas.microsoft.com/office/drawing/2014/main" id="{C857A7F2-6E48-4534-AD6B-774DC79370DC}"/>
                  </a:ext>
                </a:extLst>
              </p:cNvPr>
              <p:cNvSpPr>
                <a:spLocks/>
              </p:cNvSpPr>
              <p:nvPr/>
            </p:nvSpPr>
            <p:spPr bwMode="auto">
              <a:xfrm>
                <a:off x="8292194" y="2876550"/>
                <a:ext cx="303213" cy="50800"/>
              </a:xfrm>
              <a:custGeom>
                <a:avLst/>
                <a:gdLst>
                  <a:gd name="T0" fmla="*/ 608 w 608"/>
                  <a:gd name="T1" fmla="*/ 102 h 102"/>
                  <a:gd name="T2" fmla="*/ 0 w 608"/>
                  <a:gd name="T3" fmla="*/ 0 h 102"/>
                  <a:gd name="T4" fmla="*/ 0 w 608"/>
                  <a:gd name="T5" fmla="*/ 0 h 102"/>
                  <a:gd name="T6" fmla="*/ 608 w 608"/>
                  <a:gd name="T7" fmla="*/ 102 h 102"/>
                </a:gdLst>
                <a:ahLst/>
                <a:cxnLst>
                  <a:cxn ang="0">
                    <a:pos x="T0" y="T1"/>
                  </a:cxn>
                  <a:cxn ang="0">
                    <a:pos x="T2" y="T3"/>
                  </a:cxn>
                  <a:cxn ang="0">
                    <a:pos x="T4" y="T5"/>
                  </a:cxn>
                  <a:cxn ang="0">
                    <a:pos x="T6" y="T7"/>
                  </a:cxn>
                </a:cxnLst>
                <a:rect l="0" t="0" r="r" b="b"/>
                <a:pathLst>
                  <a:path w="608" h="102">
                    <a:moveTo>
                      <a:pt x="608" y="102"/>
                    </a:moveTo>
                    <a:cubicBezTo>
                      <a:pt x="409" y="56"/>
                      <a:pt x="206" y="25"/>
                      <a:pt x="0" y="0"/>
                    </a:cubicBezTo>
                    <a:cubicBezTo>
                      <a:pt x="0" y="0"/>
                      <a:pt x="0" y="0"/>
                      <a:pt x="0" y="0"/>
                    </a:cubicBezTo>
                    <a:cubicBezTo>
                      <a:pt x="206" y="25"/>
                      <a:pt x="409" y="56"/>
                      <a:pt x="608" y="102"/>
                    </a:cubicBezTo>
                    <a:close/>
                  </a:path>
                </a:pathLst>
              </a:custGeom>
              <a:solidFill>
                <a:srgbClr val="6F8F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 name="Freeform 1135">
                <a:extLst>
                  <a:ext uri="{FF2B5EF4-FFF2-40B4-BE49-F238E27FC236}">
                    <a16:creationId xmlns:a16="http://schemas.microsoft.com/office/drawing/2014/main" id="{A21BADCA-911A-4DFA-B017-5427298DC714}"/>
                  </a:ext>
                </a:extLst>
              </p:cNvPr>
              <p:cNvSpPr>
                <a:spLocks/>
              </p:cNvSpPr>
              <p:nvPr/>
            </p:nvSpPr>
            <p:spPr bwMode="auto">
              <a:xfrm>
                <a:off x="8584294" y="2062163"/>
                <a:ext cx="6350" cy="1588"/>
              </a:xfrm>
              <a:custGeom>
                <a:avLst/>
                <a:gdLst>
                  <a:gd name="T0" fmla="*/ 11 w 11"/>
                  <a:gd name="T1" fmla="*/ 1 h 1"/>
                  <a:gd name="T2" fmla="*/ 0 w 11"/>
                  <a:gd name="T3" fmla="*/ 0 h 1"/>
                  <a:gd name="T4" fmla="*/ 11 w 11"/>
                  <a:gd name="T5" fmla="*/ 1 h 1"/>
                </a:gdLst>
                <a:ahLst/>
                <a:cxnLst>
                  <a:cxn ang="0">
                    <a:pos x="T0" y="T1"/>
                  </a:cxn>
                  <a:cxn ang="0">
                    <a:pos x="T2" y="T3"/>
                  </a:cxn>
                  <a:cxn ang="0">
                    <a:pos x="T4" y="T5"/>
                  </a:cxn>
                </a:cxnLst>
                <a:rect l="0" t="0" r="r" b="b"/>
                <a:pathLst>
                  <a:path w="11" h="1">
                    <a:moveTo>
                      <a:pt x="11" y="1"/>
                    </a:moveTo>
                    <a:cubicBezTo>
                      <a:pt x="7" y="1"/>
                      <a:pt x="3" y="0"/>
                      <a:pt x="0" y="0"/>
                    </a:cubicBezTo>
                    <a:cubicBezTo>
                      <a:pt x="3" y="0"/>
                      <a:pt x="7" y="1"/>
                      <a:pt x="11" y="1"/>
                    </a:cubicBezTo>
                    <a:close/>
                  </a:path>
                </a:pathLst>
              </a:custGeom>
              <a:solidFill>
                <a:srgbClr val="ECD2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 name="Freeform 1137">
                <a:extLst>
                  <a:ext uri="{FF2B5EF4-FFF2-40B4-BE49-F238E27FC236}">
                    <a16:creationId xmlns:a16="http://schemas.microsoft.com/office/drawing/2014/main" id="{5CCA1083-FDFC-4357-AD6E-A4B305FB6855}"/>
                  </a:ext>
                </a:extLst>
              </p:cNvPr>
              <p:cNvSpPr>
                <a:spLocks noEditPoints="1"/>
              </p:cNvSpPr>
              <p:nvPr/>
            </p:nvSpPr>
            <p:spPr bwMode="auto">
              <a:xfrm>
                <a:off x="8658906" y="2667000"/>
                <a:ext cx="609600" cy="322263"/>
              </a:xfrm>
              <a:custGeom>
                <a:avLst/>
                <a:gdLst>
                  <a:gd name="T0" fmla="*/ 740 w 1222"/>
                  <a:gd name="T1" fmla="*/ 648 h 648"/>
                  <a:gd name="T2" fmla="*/ 463 w 1222"/>
                  <a:gd name="T3" fmla="*/ 623 h 648"/>
                  <a:gd name="T4" fmla="*/ 715 w 1222"/>
                  <a:gd name="T5" fmla="*/ 585 h 648"/>
                  <a:gd name="T6" fmla="*/ 713 w 1222"/>
                  <a:gd name="T7" fmla="*/ 460 h 648"/>
                  <a:gd name="T8" fmla="*/ 447 w 1222"/>
                  <a:gd name="T9" fmla="*/ 412 h 648"/>
                  <a:gd name="T10" fmla="*/ 104 w 1222"/>
                  <a:gd name="T11" fmla="*/ 307 h 648"/>
                  <a:gd name="T12" fmla="*/ 106 w 1222"/>
                  <a:gd name="T13" fmla="*/ 0 h 648"/>
                  <a:gd name="T14" fmla="*/ 87 w 1222"/>
                  <a:gd name="T15" fmla="*/ 179 h 648"/>
                  <a:gd name="T16" fmla="*/ 372 w 1222"/>
                  <a:gd name="T17" fmla="*/ 376 h 648"/>
                  <a:gd name="T18" fmla="*/ 495 w 1222"/>
                  <a:gd name="T19" fmla="*/ 392 h 648"/>
                  <a:gd name="T20" fmla="*/ 545 w 1222"/>
                  <a:gd name="T21" fmla="*/ 389 h 648"/>
                  <a:gd name="T22" fmla="*/ 728 w 1222"/>
                  <a:gd name="T23" fmla="*/ 302 h 648"/>
                  <a:gd name="T24" fmla="*/ 773 w 1222"/>
                  <a:gd name="T25" fmla="*/ 211 h 648"/>
                  <a:gd name="T26" fmla="*/ 805 w 1222"/>
                  <a:gd name="T27" fmla="*/ 148 h 648"/>
                  <a:gd name="T28" fmla="*/ 810 w 1222"/>
                  <a:gd name="T29" fmla="*/ 147 h 648"/>
                  <a:gd name="T30" fmla="*/ 819 w 1222"/>
                  <a:gd name="T31" fmla="*/ 149 h 648"/>
                  <a:gd name="T32" fmla="*/ 1198 w 1222"/>
                  <a:gd name="T33" fmla="*/ 366 h 648"/>
                  <a:gd name="T34" fmla="*/ 1212 w 1222"/>
                  <a:gd name="T35" fmla="*/ 503 h 648"/>
                  <a:gd name="T36" fmla="*/ 1008 w 1222"/>
                  <a:gd name="T37" fmla="*/ 612 h 648"/>
                  <a:gd name="T38" fmla="*/ 942 w 1222"/>
                  <a:gd name="T39" fmla="*/ 629 h 648"/>
                  <a:gd name="T40" fmla="*/ 774 w 1222"/>
                  <a:gd name="T41" fmla="*/ 648 h 648"/>
                  <a:gd name="T42" fmla="*/ 740 w 1222"/>
                  <a:gd name="T43" fmla="*/ 648 h 648"/>
                  <a:gd name="T44" fmla="*/ 481 w 1222"/>
                  <a:gd name="T45" fmla="*/ 369 h 648"/>
                  <a:gd name="T46" fmla="*/ 241 w 1222"/>
                  <a:gd name="T47" fmla="*/ 277 h 648"/>
                  <a:gd name="T48" fmla="*/ 229 w 1222"/>
                  <a:gd name="T49" fmla="*/ 264 h 648"/>
                  <a:gd name="T50" fmla="*/ 525 w 1222"/>
                  <a:gd name="T51" fmla="*/ 115 h 648"/>
                  <a:gd name="T52" fmla="*/ 534 w 1222"/>
                  <a:gd name="T53" fmla="*/ 114 h 648"/>
                  <a:gd name="T54" fmla="*/ 554 w 1222"/>
                  <a:gd name="T55" fmla="*/ 122 h 648"/>
                  <a:gd name="T56" fmla="*/ 540 w 1222"/>
                  <a:gd name="T57" fmla="*/ 152 h 648"/>
                  <a:gd name="T58" fmla="*/ 505 w 1222"/>
                  <a:gd name="T59" fmla="*/ 198 h 648"/>
                  <a:gd name="T60" fmla="*/ 493 w 1222"/>
                  <a:gd name="T61" fmla="*/ 206 h 648"/>
                  <a:gd name="T62" fmla="*/ 491 w 1222"/>
                  <a:gd name="T63" fmla="*/ 211 h 648"/>
                  <a:gd name="T64" fmla="*/ 496 w 1222"/>
                  <a:gd name="T65" fmla="*/ 217 h 648"/>
                  <a:gd name="T66" fmla="*/ 680 w 1222"/>
                  <a:gd name="T67" fmla="*/ 277 h 648"/>
                  <a:gd name="T68" fmla="*/ 481 w 1222"/>
                  <a:gd name="T69" fmla="*/ 369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22" h="648">
                    <a:moveTo>
                      <a:pt x="740" y="648"/>
                    </a:moveTo>
                    <a:cubicBezTo>
                      <a:pt x="648" y="648"/>
                      <a:pt x="554" y="638"/>
                      <a:pt x="463" y="623"/>
                    </a:cubicBezTo>
                    <a:cubicBezTo>
                      <a:pt x="551" y="616"/>
                      <a:pt x="638" y="606"/>
                      <a:pt x="715" y="585"/>
                    </a:cubicBezTo>
                    <a:cubicBezTo>
                      <a:pt x="826" y="555"/>
                      <a:pt x="799" y="496"/>
                      <a:pt x="713" y="460"/>
                    </a:cubicBezTo>
                    <a:cubicBezTo>
                      <a:pt x="636" y="429"/>
                      <a:pt x="539" y="421"/>
                      <a:pt x="447" y="412"/>
                    </a:cubicBezTo>
                    <a:cubicBezTo>
                      <a:pt x="303" y="397"/>
                      <a:pt x="187" y="379"/>
                      <a:pt x="104" y="307"/>
                    </a:cubicBezTo>
                    <a:cubicBezTo>
                      <a:pt x="0" y="218"/>
                      <a:pt x="48" y="101"/>
                      <a:pt x="106" y="0"/>
                    </a:cubicBezTo>
                    <a:cubicBezTo>
                      <a:pt x="84" y="59"/>
                      <a:pt x="73" y="118"/>
                      <a:pt x="87" y="179"/>
                    </a:cubicBezTo>
                    <a:cubicBezTo>
                      <a:pt x="110" y="274"/>
                      <a:pt x="217" y="347"/>
                      <a:pt x="372" y="376"/>
                    </a:cubicBezTo>
                    <a:cubicBezTo>
                      <a:pt x="410" y="386"/>
                      <a:pt x="453" y="392"/>
                      <a:pt x="495" y="392"/>
                    </a:cubicBezTo>
                    <a:cubicBezTo>
                      <a:pt x="512" y="392"/>
                      <a:pt x="529" y="391"/>
                      <a:pt x="545" y="389"/>
                    </a:cubicBezTo>
                    <a:cubicBezTo>
                      <a:pt x="629" y="384"/>
                      <a:pt x="713" y="347"/>
                      <a:pt x="728" y="302"/>
                    </a:cubicBezTo>
                    <a:cubicBezTo>
                      <a:pt x="751" y="273"/>
                      <a:pt x="759" y="240"/>
                      <a:pt x="773" y="211"/>
                    </a:cubicBezTo>
                    <a:cubicBezTo>
                      <a:pt x="782" y="190"/>
                      <a:pt x="793" y="169"/>
                      <a:pt x="805" y="148"/>
                    </a:cubicBezTo>
                    <a:cubicBezTo>
                      <a:pt x="807" y="148"/>
                      <a:pt x="808" y="147"/>
                      <a:pt x="810" y="147"/>
                    </a:cubicBezTo>
                    <a:cubicBezTo>
                      <a:pt x="813" y="147"/>
                      <a:pt x="816" y="148"/>
                      <a:pt x="819" y="149"/>
                    </a:cubicBezTo>
                    <a:cubicBezTo>
                      <a:pt x="1012" y="163"/>
                      <a:pt x="1153" y="267"/>
                      <a:pt x="1198" y="366"/>
                    </a:cubicBezTo>
                    <a:cubicBezTo>
                      <a:pt x="1218" y="412"/>
                      <a:pt x="1222" y="458"/>
                      <a:pt x="1212" y="503"/>
                    </a:cubicBezTo>
                    <a:cubicBezTo>
                      <a:pt x="1164" y="548"/>
                      <a:pt x="1095" y="586"/>
                      <a:pt x="1008" y="612"/>
                    </a:cubicBezTo>
                    <a:cubicBezTo>
                      <a:pt x="986" y="619"/>
                      <a:pt x="964" y="624"/>
                      <a:pt x="942" y="629"/>
                    </a:cubicBezTo>
                    <a:cubicBezTo>
                      <a:pt x="886" y="636"/>
                      <a:pt x="830" y="642"/>
                      <a:pt x="774" y="648"/>
                    </a:cubicBezTo>
                    <a:cubicBezTo>
                      <a:pt x="763" y="648"/>
                      <a:pt x="751" y="648"/>
                      <a:pt x="740" y="648"/>
                    </a:cubicBezTo>
                    <a:moveTo>
                      <a:pt x="481" y="369"/>
                    </a:moveTo>
                    <a:cubicBezTo>
                      <a:pt x="383" y="362"/>
                      <a:pt x="289" y="321"/>
                      <a:pt x="241" y="277"/>
                    </a:cubicBezTo>
                    <a:cubicBezTo>
                      <a:pt x="236" y="273"/>
                      <a:pt x="232" y="268"/>
                      <a:pt x="229" y="264"/>
                    </a:cubicBezTo>
                    <a:cubicBezTo>
                      <a:pt x="276" y="203"/>
                      <a:pt x="434" y="139"/>
                      <a:pt x="525" y="115"/>
                    </a:cubicBezTo>
                    <a:cubicBezTo>
                      <a:pt x="528" y="114"/>
                      <a:pt x="531" y="114"/>
                      <a:pt x="534" y="114"/>
                    </a:cubicBezTo>
                    <a:cubicBezTo>
                      <a:pt x="544" y="114"/>
                      <a:pt x="552" y="117"/>
                      <a:pt x="554" y="122"/>
                    </a:cubicBezTo>
                    <a:cubicBezTo>
                      <a:pt x="549" y="131"/>
                      <a:pt x="545" y="142"/>
                      <a:pt x="540" y="152"/>
                    </a:cubicBezTo>
                    <a:cubicBezTo>
                      <a:pt x="530" y="168"/>
                      <a:pt x="519" y="184"/>
                      <a:pt x="505" y="198"/>
                    </a:cubicBezTo>
                    <a:cubicBezTo>
                      <a:pt x="501" y="201"/>
                      <a:pt x="497" y="204"/>
                      <a:pt x="493" y="206"/>
                    </a:cubicBezTo>
                    <a:cubicBezTo>
                      <a:pt x="491" y="207"/>
                      <a:pt x="490" y="209"/>
                      <a:pt x="491" y="211"/>
                    </a:cubicBezTo>
                    <a:cubicBezTo>
                      <a:pt x="488" y="213"/>
                      <a:pt x="490" y="217"/>
                      <a:pt x="496" y="217"/>
                    </a:cubicBezTo>
                    <a:cubicBezTo>
                      <a:pt x="572" y="217"/>
                      <a:pt x="658" y="234"/>
                      <a:pt x="680" y="277"/>
                    </a:cubicBezTo>
                    <a:cubicBezTo>
                      <a:pt x="709" y="335"/>
                      <a:pt x="563" y="366"/>
                      <a:pt x="481" y="369"/>
                    </a:cubicBezTo>
                  </a:path>
                </a:pathLst>
              </a:custGeom>
              <a:solidFill>
                <a:srgbClr val="C172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 name="Freeform 1138">
                <a:extLst>
                  <a:ext uri="{FF2B5EF4-FFF2-40B4-BE49-F238E27FC236}">
                    <a16:creationId xmlns:a16="http://schemas.microsoft.com/office/drawing/2014/main" id="{5EC0623D-041B-4C0C-9895-F1986054379D}"/>
                  </a:ext>
                </a:extLst>
              </p:cNvPr>
              <p:cNvSpPr>
                <a:spLocks/>
              </p:cNvSpPr>
              <p:nvPr/>
            </p:nvSpPr>
            <p:spPr bwMode="auto">
              <a:xfrm>
                <a:off x="9028794" y="1922463"/>
                <a:ext cx="4763" cy="1588"/>
              </a:xfrm>
              <a:custGeom>
                <a:avLst/>
                <a:gdLst>
                  <a:gd name="T0" fmla="*/ 0 w 9"/>
                  <a:gd name="T1" fmla="*/ 4 h 4"/>
                  <a:gd name="T2" fmla="*/ 9 w 9"/>
                  <a:gd name="T3" fmla="*/ 0 h 4"/>
                  <a:gd name="T4" fmla="*/ 0 w 9"/>
                  <a:gd name="T5" fmla="*/ 4 h 4"/>
                </a:gdLst>
                <a:ahLst/>
                <a:cxnLst>
                  <a:cxn ang="0">
                    <a:pos x="T0" y="T1"/>
                  </a:cxn>
                  <a:cxn ang="0">
                    <a:pos x="T2" y="T3"/>
                  </a:cxn>
                  <a:cxn ang="0">
                    <a:pos x="T4" y="T5"/>
                  </a:cxn>
                </a:cxnLst>
                <a:rect l="0" t="0" r="r" b="b"/>
                <a:pathLst>
                  <a:path w="9" h="4">
                    <a:moveTo>
                      <a:pt x="0" y="4"/>
                    </a:moveTo>
                    <a:cubicBezTo>
                      <a:pt x="3" y="3"/>
                      <a:pt x="6" y="1"/>
                      <a:pt x="9" y="0"/>
                    </a:cubicBezTo>
                    <a:cubicBezTo>
                      <a:pt x="6" y="1"/>
                      <a:pt x="3" y="3"/>
                      <a:pt x="0" y="4"/>
                    </a:cubicBezTo>
                    <a:close/>
                  </a:path>
                </a:pathLst>
              </a:custGeom>
              <a:solidFill>
                <a:srgbClr val="868F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1139">
                <a:extLst>
                  <a:ext uri="{FF2B5EF4-FFF2-40B4-BE49-F238E27FC236}">
                    <a16:creationId xmlns:a16="http://schemas.microsoft.com/office/drawing/2014/main" id="{CD9F2AE9-FB2B-4D86-8607-191236AAD4B7}"/>
                  </a:ext>
                </a:extLst>
              </p:cNvPr>
              <p:cNvSpPr>
                <a:spLocks noEditPoints="1"/>
              </p:cNvSpPr>
              <p:nvPr/>
            </p:nvSpPr>
            <p:spPr bwMode="auto">
              <a:xfrm>
                <a:off x="8747806" y="2684463"/>
                <a:ext cx="558800" cy="233363"/>
              </a:xfrm>
              <a:custGeom>
                <a:avLst/>
                <a:gdLst>
                  <a:gd name="T0" fmla="*/ 1031 w 1118"/>
                  <a:gd name="T1" fmla="*/ 467 h 467"/>
                  <a:gd name="T2" fmla="*/ 1017 w 1118"/>
                  <a:gd name="T3" fmla="*/ 330 h 467"/>
                  <a:gd name="T4" fmla="*/ 638 w 1118"/>
                  <a:gd name="T5" fmla="*/ 113 h 467"/>
                  <a:gd name="T6" fmla="*/ 629 w 1118"/>
                  <a:gd name="T7" fmla="*/ 111 h 467"/>
                  <a:gd name="T8" fmla="*/ 624 w 1118"/>
                  <a:gd name="T9" fmla="*/ 112 h 467"/>
                  <a:gd name="T10" fmla="*/ 679 w 1118"/>
                  <a:gd name="T11" fmla="*/ 5 h 467"/>
                  <a:gd name="T12" fmla="*/ 982 w 1118"/>
                  <a:gd name="T13" fmla="*/ 89 h 467"/>
                  <a:gd name="T14" fmla="*/ 1102 w 1118"/>
                  <a:gd name="T15" fmla="*/ 347 h 467"/>
                  <a:gd name="T16" fmla="*/ 1031 w 1118"/>
                  <a:gd name="T17" fmla="*/ 467 h 467"/>
                  <a:gd name="T18" fmla="*/ 48 w 1118"/>
                  <a:gd name="T19" fmla="*/ 228 h 467"/>
                  <a:gd name="T20" fmla="*/ 159 w 1118"/>
                  <a:gd name="T21" fmla="*/ 68 h 467"/>
                  <a:gd name="T22" fmla="*/ 423 w 1118"/>
                  <a:gd name="T23" fmla="*/ 7 h 467"/>
                  <a:gd name="T24" fmla="*/ 378 w 1118"/>
                  <a:gd name="T25" fmla="*/ 77 h 467"/>
                  <a:gd name="T26" fmla="*/ 373 w 1118"/>
                  <a:gd name="T27" fmla="*/ 86 h 467"/>
                  <a:gd name="T28" fmla="*/ 353 w 1118"/>
                  <a:gd name="T29" fmla="*/ 78 h 467"/>
                  <a:gd name="T30" fmla="*/ 344 w 1118"/>
                  <a:gd name="T31" fmla="*/ 79 h 467"/>
                  <a:gd name="T32" fmla="*/ 48 w 1118"/>
                  <a:gd name="T33" fmla="*/ 228 h 467"/>
                  <a:gd name="T34" fmla="*/ 535 w 1118"/>
                  <a:gd name="T35" fmla="*/ 216 h 467"/>
                  <a:gd name="T36" fmla="*/ 371 w 1118"/>
                  <a:gd name="T37" fmla="*/ 169 h 467"/>
                  <a:gd name="T38" fmla="*/ 349 w 1118"/>
                  <a:gd name="T39" fmla="*/ 170 h 467"/>
                  <a:gd name="T40" fmla="*/ 401 w 1118"/>
                  <a:gd name="T41" fmla="*/ 115 h 467"/>
                  <a:gd name="T42" fmla="*/ 478 w 1118"/>
                  <a:gd name="T43" fmla="*/ 3 h 467"/>
                  <a:gd name="T44" fmla="*/ 567 w 1118"/>
                  <a:gd name="T45" fmla="*/ 0 h 467"/>
                  <a:gd name="T46" fmla="*/ 585 w 1118"/>
                  <a:gd name="T47" fmla="*/ 0 h 467"/>
                  <a:gd name="T48" fmla="*/ 629 w 1118"/>
                  <a:gd name="T49" fmla="*/ 2 h 467"/>
                  <a:gd name="T50" fmla="*/ 535 w 1118"/>
                  <a:gd name="T51" fmla="*/ 216 h 467"/>
                  <a:gd name="T52" fmla="*/ 324 w 1118"/>
                  <a:gd name="T53" fmla="*/ 162 h 467"/>
                  <a:gd name="T54" fmla="*/ 359 w 1118"/>
                  <a:gd name="T55" fmla="*/ 116 h 467"/>
                  <a:gd name="T56" fmla="*/ 324 w 1118"/>
                  <a:gd name="T57" fmla="*/ 162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18" h="467">
                    <a:moveTo>
                      <a:pt x="1031" y="467"/>
                    </a:moveTo>
                    <a:cubicBezTo>
                      <a:pt x="1041" y="422"/>
                      <a:pt x="1037" y="376"/>
                      <a:pt x="1017" y="330"/>
                    </a:cubicBezTo>
                    <a:cubicBezTo>
                      <a:pt x="972" y="231"/>
                      <a:pt x="831" y="127"/>
                      <a:pt x="638" y="113"/>
                    </a:cubicBezTo>
                    <a:cubicBezTo>
                      <a:pt x="635" y="112"/>
                      <a:pt x="632" y="111"/>
                      <a:pt x="629" y="111"/>
                    </a:cubicBezTo>
                    <a:cubicBezTo>
                      <a:pt x="627" y="111"/>
                      <a:pt x="626" y="112"/>
                      <a:pt x="624" y="112"/>
                    </a:cubicBezTo>
                    <a:cubicBezTo>
                      <a:pt x="644" y="76"/>
                      <a:pt x="664" y="41"/>
                      <a:pt x="679" y="5"/>
                    </a:cubicBezTo>
                    <a:cubicBezTo>
                      <a:pt x="793" y="15"/>
                      <a:pt x="904" y="42"/>
                      <a:pt x="982" y="89"/>
                    </a:cubicBezTo>
                    <a:cubicBezTo>
                      <a:pt x="1093" y="154"/>
                      <a:pt x="1118" y="262"/>
                      <a:pt x="1102" y="347"/>
                    </a:cubicBezTo>
                    <a:cubicBezTo>
                      <a:pt x="1094" y="390"/>
                      <a:pt x="1070" y="431"/>
                      <a:pt x="1031" y="467"/>
                    </a:cubicBezTo>
                    <a:moveTo>
                      <a:pt x="48" y="228"/>
                    </a:moveTo>
                    <a:cubicBezTo>
                      <a:pt x="0" y="167"/>
                      <a:pt x="70" y="108"/>
                      <a:pt x="159" y="68"/>
                    </a:cubicBezTo>
                    <a:cubicBezTo>
                      <a:pt x="233" y="35"/>
                      <a:pt x="327" y="16"/>
                      <a:pt x="423" y="7"/>
                    </a:cubicBezTo>
                    <a:cubicBezTo>
                      <a:pt x="404" y="29"/>
                      <a:pt x="392" y="54"/>
                      <a:pt x="378" y="77"/>
                    </a:cubicBezTo>
                    <a:cubicBezTo>
                      <a:pt x="376" y="80"/>
                      <a:pt x="375" y="83"/>
                      <a:pt x="373" y="86"/>
                    </a:cubicBezTo>
                    <a:cubicBezTo>
                      <a:pt x="371" y="81"/>
                      <a:pt x="363" y="78"/>
                      <a:pt x="353" y="78"/>
                    </a:cubicBezTo>
                    <a:cubicBezTo>
                      <a:pt x="350" y="78"/>
                      <a:pt x="347" y="78"/>
                      <a:pt x="344" y="79"/>
                    </a:cubicBezTo>
                    <a:cubicBezTo>
                      <a:pt x="253" y="103"/>
                      <a:pt x="95" y="167"/>
                      <a:pt x="48" y="228"/>
                    </a:cubicBezTo>
                    <a:close/>
                    <a:moveTo>
                      <a:pt x="535" y="216"/>
                    </a:moveTo>
                    <a:cubicBezTo>
                      <a:pt x="505" y="185"/>
                      <a:pt x="437" y="169"/>
                      <a:pt x="371" y="169"/>
                    </a:cubicBezTo>
                    <a:cubicBezTo>
                      <a:pt x="364" y="169"/>
                      <a:pt x="356" y="169"/>
                      <a:pt x="349" y="170"/>
                    </a:cubicBezTo>
                    <a:cubicBezTo>
                      <a:pt x="375" y="155"/>
                      <a:pt x="389" y="132"/>
                      <a:pt x="401" y="115"/>
                    </a:cubicBezTo>
                    <a:cubicBezTo>
                      <a:pt x="430" y="79"/>
                      <a:pt x="454" y="40"/>
                      <a:pt x="478" y="3"/>
                    </a:cubicBezTo>
                    <a:cubicBezTo>
                      <a:pt x="508" y="1"/>
                      <a:pt x="538" y="0"/>
                      <a:pt x="567" y="0"/>
                    </a:cubicBezTo>
                    <a:cubicBezTo>
                      <a:pt x="573" y="0"/>
                      <a:pt x="579" y="0"/>
                      <a:pt x="585" y="0"/>
                    </a:cubicBezTo>
                    <a:cubicBezTo>
                      <a:pt x="600" y="0"/>
                      <a:pt x="615" y="1"/>
                      <a:pt x="629" y="2"/>
                    </a:cubicBezTo>
                    <a:cubicBezTo>
                      <a:pt x="577" y="70"/>
                      <a:pt x="563" y="145"/>
                      <a:pt x="535" y="216"/>
                    </a:cubicBezTo>
                    <a:moveTo>
                      <a:pt x="324" y="162"/>
                    </a:moveTo>
                    <a:cubicBezTo>
                      <a:pt x="338" y="148"/>
                      <a:pt x="349" y="132"/>
                      <a:pt x="359" y="116"/>
                    </a:cubicBezTo>
                    <a:cubicBezTo>
                      <a:pt x="350" y="132"/>
                      <a:pt x="340" y="149"/>
                      <a:pt x="324" y="162"/>
                    </a:cubicBezTo>
                    <a:close/>
                  </a:path>
                </a:pathLst>
              </a:custGeom>
              <a:solidFill>
                <a:srgbClr val="B661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Freeform 1140">
                <a:extLst>
                  <a:ext uri="{FF2B5EF4-FFF2-40B4-BE49-F238E27FC236}">
                    <a16:creationId xmlns:a16="http://schemas.microsoft.com/office/drawing/2014/main" id="{FC720369-52D6-4B82-B2F4-D05C44E399B9}"/>
                  </a:ext>
                </a:extLst>
              </p:cNvPr>
              <p:cNvSpPr>
                <a:spLocks noEditPoints="1"/>
              </p:cNvSpPr>
              <p:nvPr/>
            </p:nvSpPr>
            <p:spPr bwMode="auto">
              <a:xfrm>
                <a:off x="4005944" y="1930400"/>
                <a:ext cx="4592638" cy="995363"/>
              </a:xfrm>
              <a:custGeom>
                <a:avLst/>
                <a:gdLst>
                  <a:gd name="T0" fmla="*/ 818 w 9205"/>
                  <a:gd name="T1" fmla="*/ 1997 h 1997"/>
                  <a:gd name="T2" fmla="*/ 715 w 9205"/>
                  <a:gd name="T3" fmla="*/ 1978 h 1997"/>
                  <a:gd name="T4" fmla="*/ 2822 w 9205"/>
                  <a:gd name="T5" fmla="*/ 1756 h 1997"/>
                  <a:gd name="T6" fmla="*/ 4284 w 9205"/>
                  <a:gd name="T7" fmla="*/ 1682 h 1997"/>
                  <a:gd name="T8" fmla="*/ 5347 w 9205"/>
                  <a:gd name="T9" fmla="*/ 1663 h 1997"/>
                  <a:gd name="T10" fmla="*/ 5785 w 9205"/>
                  <a:gd name="T11" fmla="*/ 1666 h 1997"/>
                  <a:gd name="T12" fmla="*/ 7247 w 9205"/>
                  <a:gd name="T13" fmla="*/ 1740 h 1997"/>
                  <a:gd name="T14" fmla="*/ 7679 w 9205"/>
                  <a:gd name="T15" fmla="*/ 1776 h 1997"/>
                  <a:gd name="T16" fmla="*/ 8437 w 9205"/>
                  <a:gd name="T17" fmla="*/ 1853 h 1997"/>
                  <a:gd name="T18" fmla="*/ 8646 w 9205"/>
                  <a:gd name="T19" fmla="*/ 1877 h 1997"/>
                  <a:gd name="T20" fmla="*/ 8592 w 9205"/>
                  <a:gd name="T21" fmla="*/ 1899 h 1997"/>
                  <a:gd name="T22" fmla="*/ 8102 w 9205"/>
                  <a:gd name="T23" fmla="*/ 1845 h 1997"/>
                  <a:gd name="T24" fmla="*/ 6694 w 9205"/>
                  <a:gd name="T25" fmla="*/ 1730 h 1997"/>
                  <a:gd name="T26" fmla="*/ 5345 w 9205"/>
                  <a:gd name="T27" fmla="*/ 1691 h 1997"/>
                  <a:gd name="T28" fmla="*/ 5274 w 9205"/>
                  <a:gd name="T29" fmla="*/ 1691 h 1997"/>
                  <a:gd name="T30" fmla="*/ 3775 w 9205"/>
                  <a:gd name="T31" fmla="*/ 1731 h 1997"/>
                  <a:gd name="T32" fmla="*/ 2306 w 9205"/>
                  <a:gd name="T33" fmla="*/ 1822 h 1997"/>
                  <a:gd name="T34" fmla="*/ 818 w 9205"/>
                  <a:gd name="T35" fmla="*/ 1997 h 1997"/>
                  <a:gd name="T36" fmla="*/ 0 w 9205"/>
                  <a:gd name="T37" fmla="*/ 300 h 1997"/>
                  <a:gd name="T38" fmla="*/ 1333 w 9205"/>
                  <a:gd name="T39" fmla="*/ 113 h 1997"/>
                  <a:gd name="T40" fmla="*/ 2677 w 9205"/>
                  <a:gd name="T41" fmla="*/ 30 h 1997"/>
                  <a:gd name="T42" fmla="*/ 3960 w 9205"/>
                  <a:gd name="T43" fmla="*/ 0 h 1997"/>
                  <a:gd name="T44" fmla="*/ 4063 w 9205"/>
                  <a:gd name="T45" fmla="*/ 1 h 1997"/>
                  <a:gd name="T46" fmla="*/ 5557 w 9205"/>
                  <a:gd name="T47" fmla="*/ 26 h 1997"/>
                  <a:gd name="T48" fmla="*/ 7028 w 9205"/>
                  <a:gd name="T49" fmla="*/ 69 h 1997"/>
                  <a:gd name="T50" fmla="*/ 8461 w 9205"/>
                  <a:gd name="T51" fmla="*/ 184 h 1997"/>
                  <a:gd name="T52" fmla="*/ 9177 w 9205"/>
                  <a:gd name="T53" fmla="*/ 266 h 1997"/>
                  <a:gd name="T54" fmla="*/ 9153 w 9205"/>
                  <a:gd name="T55" fmla="*/ 263 h 1997"/>
                  <a:gd name="T56" fmla="*/ 9205 w 9205"/>
                  <a:gd name="T57" fmla="*/ 297 h 1997"/>
                  <a:gd name="T58" fmla="*/ 8563 w 9205"/>
                  <a:gd name="T59" fmla="*/ 224 h 1997"/>
                  <a:gd name="T60" fmla="*/ 7234 w 9205"/>
                  <a:gd name="T61" fmla="*/ 112 h 1997"/>
                  <a:gd name="T62" fmla="*/ 5884 w 9205"/>
                  <a:gd name="T63" fmla="*/ 58 h 1997"/>
                  <a:gd name="T64" fmla="*/ 4543 w 9205"/>
                  <a:gd name="T65" fmla="*/ 35 h 1997"/>
                  <a:gd name="T66" fmla="*/ 4026 w 9205"/>
                  <a:gd name="T67" fmla="*/ 31 h 1997"/>
                  <a:gd name="T68" fmla="*/ 3055 w 9205"/>
                  <a:gd name="T69" fmla="*/ 45 h 1997"/>
                  <a:gd name="T70" fmla="*/ 1577 w 9205"/>
                  <a:gd name="T71" fmla="*/ 118 h 1997"/>
                  <a:gd name="T72" fmla="*/ 365 w 9205"/>
                  <a:gd name="T73" fmla="*/ 268 h 1997"/>
                  <a:gd name="T74" fmla="*/ 486 w 9205"/>
                  <a:gd name="T75" fmla="*/ 221 h 1997"/>
                  <a:gd name="T76" fmla="*/ 0 w 9205"/>
                  <a:gd name="T77" fmla="*/ 300 h 19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9205" h="1997">
                    <a:moveTo>
                      <a:pt x="818" y="1997"/>
                    </a:moveTo>
                    <a:cubicBezTo>
                      <a:pt x="784" y="1991"/>
                      <a:pt x="749" y="1985"/>
                      <a:pt x="715" y="1978"/>
                    </a:cubicBezTo>
                    <a:cubicBezTo>
                      <a:pt x="1423" y="1879"/>
                      <a:pt x="2088" y="1810"/>
                      <a:pt x="2822" y="1756"/>
                    </a:cubicBezTo>
                    <a:cubicBezTo>
                      <a:pt x="3306" y="1720"/>
                      <a:pt x="3796" y="1698"/>
                      <a:pt x="4284" y="1682"/>
                    </a:cubicBezTo>
                    <a:cubicBezTo>
                      <a:pt x="4638" y="1670"/>
                      <a:pt x="4992" y="1663"/>
                      <a:pt x="5347" y="1663"/>
                    </a:cubicBezTo>
                    <a:cubicBezTo>
                      <a:pt x="5493" y="1663"/>
                      <a:pt x="5639" y="1664"/>
                      <a:pt x="5785" y="1666"/>
                    </a:cubicBezTo>
                    <a:cubicBezTo>
                      <a:pt x="6275" y="1675"/>
                      <a:pt x="6761" y="1702"/>
                      <a:pt x="7247" y="1740"/>
                    </a:cubicBezTo>
                    <a:cubicBezTo>
                      <a:pt x="7391" y="1751"/>
                      <a:pt x="7536" y="1763"/>
                      <a:pt x="7679" y="1776"/>
                    </a:cubicBezTo>
                    <a:cubicBezTo>
                      <a:pt x="7933" y="1798"/>
                      <a:pt x="8186" y="1823"/>
                      <a:pt x="8437" y="1853"/>
                    </a:cubicBezTo>
                    <a:cubicBezTo>
                      <a:pt x="8507" y="1861"/>
                      <a:pt x="8577" y="1869"/>
                      <a:pt x="8646" y="1877"/>
                    </a:cubicBezTo>
                    <a:cubicBezTo>
                      <a:pt x="8628" y="1884"/>
                      <a:pt x="8610" y="1892"/>
                      <a:pt x="8592" y="1899"/>
                    </a:cubicBezTo>
                    <a:cubicBezTo>
                      <a:pt x="8431" y="1879"/>
                      <a:pt x="8267" y="1863"/>
                      <a:pt x="8102" y="1845"/>
                    </a:cubicBezTo>
                    <a:cubicBezTo>
                      <a:pt x="7636" y="1796"/>
                      <a:pt x="7166" y="1756"/>
                      <a:pt x="6694" y="1730"/>
                    </a:cubicBezTo>
                    <a:cubicBezTo>
                      <a:pt x="6246" y="1705"/>
                      <a:pt x="5795" y="1691"/>
                      <a:pt x="5345" y="1691"/>
                    </a:cubicBezTo>
                    <a:cubicBezTo>
                      <a:pt x="5321" y="1691"/>
                      <a:pt x="5298" y="1691"/>
                      <a:pt x="5274" y="1691"/>
                    </a:cubicBezTo>
                    <a:cubicBezTo>
                      <a:pt x="4774" y="1693"/>
                      <a:pt x="4274" y="1707"/>
                      <a:pt x="3775" y="1731"/>
                    </a:cubicBezTo>
                    <a:cubicBezTo>
                      <a:pt x="3282" y="1753"/>
                      <a:pt x="2796" y="1783"/>
                      <a:pt x="2306" y="1822"/>
                    </a:cubicBezTo>
                    <a:cubicBezTo>
                      <a:pt x="2128" y="1837"/>
                      <a:pt x="1688" y="1868"/>
                      <a:pt x="818" y="1997"/>
                    </a:cubicBezTo>
                    <a:moveTo>
                      <a:pt x="0" y="300"/>
                    </a:moveTo>
                    <a:cubicBezTo>
                      <a:pt x="438" y="226"/>
                      <a:pt x="881" y="158"/>
                      <a:pt x="1333" y="113"/>
                    </a:cubicBezTo>
                    <a:cubicBezTo>
                      <a:pt x="1777" y="70"/>
                      <a:pt x="2227" y="46"/>
                      <a:pt x="2677" y="30"/>
                    </a:cubicBezTo>
                    <a:cubicBezTo>
                      <a:pt x="3104" y="14"/>
                      <a:pt x="3532" y="0"/>
                      <a:pt x="3960" y="0"/>
                    </a:cubicBezTo>
                    <a:cubicBezTo>
                      <a:pt x="3995" y="0"/>
                      <a:pt x="4029" y="0"/>
                      <a:pt x="4063" y="1"/>
                    </a:cubicBezTo>
                    <a:cubicBezTo>
                      <a:pt x="4561" y="3"/>
                      <a:pt x="5059" y="19"/>
                      <a:pt x="5557" y="26"/>
                    </a:cubicBezTo>
                    <a:cubicBezTo>
                      <a:pt x="6050" y="33"/>
                      <a:pt x="6538" y="39"/>
                      <a:pt x="7028" y="69"/>
                    </a:cubicBezTo>
                    <a:cubicBezTo>
                      <a:pt x="7508" y="99"/>
                      <a:pt x="7987" y="135"/>
                      <a:pt x="8461" y="184"/>
                    </a:cubicBezTo>
                    <a:cubicBezTo>
                      <a:pt x="8701" y="208"/>
                      <a:pt x="8939" y="235"/>
                      <a:pt x="9177" y="266"/>
                    </a:cubicBezTo>
                    <a:cubicBezTo>
                      <a:pt x="9169" y="265"/>
                      <a:pt x="9161" y="264"/>
                      <a:pt x="9153" y="263"/>
                    </a:cubicBezTo>
                    <a:cubicBezTo>
                      <a:pt x="9171" y="274"/>
                      <a:pt x="9188" y="285"/>
                      <a:pt x="9205" y="297"/>
                    </a:cubicBezTo>
                    <a:cubicBezTo>
                      <a:pt x="8991" y="270"/>
                      <a:pt x="8776" y="247"/>
                      <a:pt x="8563" y="224"/>
                    </a:cubicBezTo>
                    <a:cubicBezTo>
                      <a:pt x="8123" y="177"/>
                      <a:pt x="7679" y="141"/>
                      <a:pt x="7234" y="112"/>
                    </a:cubicBezTo>
                    <a:cubicBezTo>
                      <a:pt x="6786" y="82"/>
                      <a:pt x="6335" y="59"/>
                      <a:pt x="5884" y="58"/>
                    </a:cubicBezTo>
                    <a:cubicBezTo>
                      <a:pt x="5436" y="57"/>
                      <a:pt x="4989" y="43"/>
                      <a:pt x="4543" y="35"/>
                    </a:cubicBezTo>
                    <a:cubicBezTo>
                      <a:pt x="4370" y="32"/>
                      <a:pt x="4198" y="31"/>
                      <a:pt x="4026" y="31"/>
                    </a:cubicBezTo>
                    <a:cubicBezTo>
                      <a:pt x="3702" y="31"/>
                      <a:pt x="3379" y="36"/>
                      <a:pt x="3055" y="45"/>
                    </a:cubicBezTo>
                    <a:cubicBezTo>
                      <a:pt x="2561" y="60"/>
                      <a:pt x="2066" y="77"/>
                      <a:pt x="1577" y="118"/>
                    </a:cubicBezTo>
                    <a:cubicBezTo>
                      <a:pt x="1167" y="153"/>
                      <a:pt x="763" y="206"/>
                      <a:pt x="365" y="268"/>
                    </a:cubicBezTo>
                    <a:cubicBezTo>
                      <a:pt x="405" y="252"/>
                      <a:pt x="446" y="236"/>
                      <a:pt x="486" y="221"/>
                    </a:cubicBezTo>
                    <a:cubicBezTo>
                      <a:pt x="323" y="246"/>
                      <a:pt x="162" y="272"/>
                      <a:pt x="0" y="300"/>
                    </a:cubicBezTo>
                  </a:path>
                </a:pathLst>
              </a:custGeom>
              <a:solidFill>
                <a:srgbClr val="8C52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 name="Freeform 1141">
                <a:extLst>
                  <a:ext uri="{FF2B5EF4-FFF2-40B4-BE49-F238E27FC236}">
                    <a16:creationId xmlns:a16="http://schemas.microsoft.com/office/drawing/2014/main" id="{84E30CD0-4DD6-499A-9384-1CF5A33CAA14}"/>
                  </a:ext>
                </a:extLst>
              </p:cNvPr>
              <p:cNvSpPr>
                <a:spLocks noEditPoints="1"/>
              </p:cNvSpPr>
              <p:nvPr/>
            </p:nvSpPr>
            <p:spPr bwMode="auto">
              <a:xfrm>
                <a:off x="3437619" y="2039938"/>
                <a:ext cx="976313" cy="979488"/>
              </a:xfrm>
              <a:custGeom>
                <a:avLst/>
                <a:gdLst>
                  <a:gd name="T0" fmla="*/ 589 w 1958"/>
                  <a:gd name="T1" fmla="*/ 1963 h 1963"/>
                  <a:gd name="T2" fmla="*/ 759 w 1958"/>
                  <a:gd name="T3" fmla="*/ 1938 h 1963"/>
                  <a:gd name="T4" fmla="*/ 1725 w 1958"/>
                  <a:gd name="T5" fmla="*/ 1775 h 1963"/>
                  <a:gd name="T6" fmla="*/ 1855 w 1958"/>
                  <a:gd name="T7" fmla="*/ 1757 h 1963"/>
                  <a:gd name="T8" fmla="*/ 1958 w 1958"/>
                  <a:gd name="T9" fmla="*/ 1776 h 1963"/>
                  <a:gd name="T10" fmla="*/ 890 w 1958"/>
                  <a:gd name="T11" fmla="*/ 1949 h 1963"/>
                  <a:gd name="T12" fmla="*/ 589 w 1958"/>
                  <a:gd name="T13" fmla="*/ 1963 h 1963"/>
                  <a:gd name="T14" fmla="*/ 0 w 1958"/>
                  <a:gd name="T15" fmla="*/ 296 h 1963"/>
                  <a:gd name="T16" fmla="*/ 529 w 1958"/>
                  <a:gd name="T17" fmla="*/ 177 h 1963"/>
                  <a:gd name="T18" fmla="*/ 1140 w 1958"/>
                  <a:gd name="T19" fmla="*/ 79 h 1963"/>
                  <a:gd name="T20" fmla="*/ 1140 w 1958"/>
                  <a:gd name="T21" fmla="*/ 79 h 1963"/>
                  <a:gd name="T22" fmla="*/ 1626 w 1958"/>
                  <a:gd name="T23" fmla="*/ 0 h 1963"/>
                  <a:gd name="T24" fmla="*/ 1505 w 1958"/>
                  <a:gd name="T25" fmla="*/ 47 h 1963"/>
                  <a:gd name="T26" fmla="*/ 1294 w 1958"/>
                  <a:gd name="T27" fmla="*/ 81 h 1963"/>
                  <a:gd name="T28" fmla="*/ 617 w 1958"/>
                  <a:gd name="T29" fmla="*/ 191 h 1963"/>
                  <a:gd name="T30" fmla="*/ 99 w 1958"/>
                  <a:gd name="T31" fmla="*/ 288 h 1963"/>
                  <a:gd name="T32" fmla="*/ 91 w 1958"/>
                  <a:gd name="T33" fmla="*/ 267 h 1963"/>
                  <a:gd name="T34" fmla="*/ 0 w 1958"/>
                  <a:gd name="T35" fmla="*/ 296 h 1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58" h="1963">
                    <a:moveTo>
                      <a:pt x="589" y="1963"/>
                    </a:moveTo>
                    <a:cubicBezTo>
                      <a:pt x="646" y="1955"/>
                      <a:pt x="702" y="1946"/>
                      <a:pt x="759" y="1938"/>
                    </a:cubicBezTo>
                    <a:cubicBezTo>
                      <a:pt x="1060" y="1894"/>
                      <a:pt x="1422" y="1819"/>
                      <a:pt x="1725" y="1775"/>
                    </a:cubicBezTo>
                    <a:cubicBezTo>
                      <a:pt x="1768" y="1769"/>
                      <a:pt x="1812" y="1763"/>
                      <a:pt x="1855" y="1757"/>
                    </a:cubicBezTo>
                    <a:cubicBezTo>
                      <a:pt x="1889" y="1764"/>
                      <a:pt x="1924" y="1770"/>
                      <a:pt x="1958" y="1776"/>
                    </a:cubicBezTo>
                    <a:cubicBezTo>
                      <a:pt x="1656" y="1821"/>
                      <a:pt x="1302" y="1877"/>
                      <a:pt x="890" y="1949"/>
                    </a:cubicBezTo>
                    <a:cubicBezTo>
                      <a:pt x="790" y="1956"/>
                      <a:pt x="690" y="1961"/>
                      <a:pt x="589" y="1963"/>
                    </a:cubicBezTo>
                    <a:moveTo>
                      <a:pt x="0" y="296"/>
                    </a:moveTo>
                    <a:cubicBezTo>
                      <a:pt x="161" y="237"/>
                      <a:pt x="343" y="204"/>
                      <a:pt x="529" y="177"/>
                    </a:cubicBezTo>
                    <a:cubicBezTo>
                      <a:pt x="735" y="146"/>
                      <a:pt x="937" y="113"/>
                      <a:pt x="1140" y="79"/>
                    </a:cubicBezTo>
                    <a:lnTo>
                      <a:pt x="1140" y="79"/>
                    </a:lnTo>
                    <a:cubicBezTo>
                      <a:pt x="1302" y="51"/>
                      <a:pt x="1463" y="25"/>
                      <a:pt x="1626" y="0"/>
                    </a:cubicBezTo>
                    <a:cubicBezTo>
                      <a:pt x="1586" y="15"/>
                      <a:pt x="1545" y="31"/>
                      <a:pt x="1505" y="47"/>
                    </a:cubicBezTo>
                    <a:cubicBezTo>
                      <a:pt x="1434" y="58"/>
                      <a:pt x="1364" y="69"/>
                      <a:pt x="1294" y="81"/>
                    </a:cubicBezTo>
                    <a:cubicBezTo>
                      <a:pt x="1068" y="118"/>
                      <a:pt x="845" y="159"/>
                      <a:pt x="617" y="191"/>
                    </a:cubicBezTo>
                    <a:cubicBezTo>
                      <a:pt x="441" y="216"/>
                      <a:pt x="262" y="243"/>
                      <a:pt x="99" y="288"/>
                    </a:cubicBezTo>
                    <a:cubicBezTo>
                      <a:pt x="96" y="281"/>
                      <a:pt x="93" y="274"/>
                      <a:pt x="91" y="267"/>
                    </a:cubicBezTo>
                    <a:cubicBezTo>
                      <a:pt x="60" y="276"/>
                      <a:pt x="29" y="286"/>
                      <a:pt x="0" y="296"/>
                    </a:cubicBezTo>
                  </a:path>
                </a:pathLst>
              </a:custGeom>
              <a:solidFill>
                <a:srgbClr val="8445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1" name="Freeform 1142">
                <a:extLst>
                  <a:ext uri="{FF2B5EF4-FFF2-40B4-BE49-F238E27FC236}">
                    <a16:creationId xmlns:a16="http://schemas.microsoft.com/office/drawing/2014/main" id="{14F43ADE-949C-4D0C-BC25-0AACEF9D7595}"/>
                  </a:ext>
                </a:extLst>
              </p:cNvPr>
              <p:cNvSpPr>
                <a:spLocks noEditPoints="1"/>
              </p:cNvSpPr>
              <p:nvPr/>
            </p:nvSpPr>
            <p:spPr bwMode="auto">
              <a:xfrm>
                <a:off x="2677206" y="1908175"/>
                <a:ext cx="1204913" cy="1157288"/>
              </a:xfrm>
              <a:custGeom>
                <a:avLst/>
                <a:gdLst>
                  <a:gd name="T0" fmla="*/ 1433 w 2415"/>
                  <a:gd name="T1" fmla="*/ 2318 h 2318"/>
                  <a:gd name="T2" fmla="*/ 942 w 2415"/>
                  <a:gd name="T3" fmla="*/ 2258 h 2318"/>
                  <a:gd name="T4" fmla="*/ 1432 w 2415"/>
                  <a:gd name="T5" fmla="*/ 2318 h 2318"/>
                  <a:gd name="T6" fmla="*/ 1620 w 2415"/>
                  <a:gd name="T7" fmla="*/ 2313 h 2318"/>
                  <a:gd name="T8" fmla="*/ 1377 w 2415"/>
                  <a:gd name="T9" fmla="*/ 2287 h 2318"/>
                  <a:gd name="T10" fmla="*/ 1456 w 2415"/>
                  <a:gd name="T11" fmla="*/ 2288 h 2318"/>
                  <a:gd name="T12" fmla="*/ 1855 w 2415"/>
                  <a:gd name="T13" fmla="*/ 2263 h 2318"/>
                  <a:gd name="T14" fmla="*/ 2114 w 2415"/>
                  <a:gd name="T15" fmla="*/ 2227 h 2318"/>
                  <a:gd name="T16" fmla="*/ 2415 w 2415"/>
                  <a:gd name="T17" fmla="*/ 2213 h 2318"/>
                  <a:gd name="T18" fmla="*/ 2377 w 2415"/>
                  <a:gd name="T19" fmla="*/ 2220 h 2318"/>
                  <a:gd name="T20" fmla="*/ 1675 w 2415"/>
                  <a:gd name="T21" fmla="*/ 2310 h 2318"/>
                  <a:gd name="T22" fmla="*/ 1433 w 2415"/>
                  <a:gd name="T23" fmla="*/ 2318 h 2318"/>
                  <a:gd name="T24" fmla="*/ 1768 w 2415"/>
                  <a:gd name="T25" fmla="*/ 2047 h 2318"/>
                  <a:gd name="T26" fmla="*/ 1876 w 2415"/>
                  <a:gd name="T27" fmla="*/ 1976 h 2318"/>
                  <a:gd name="T28" fmla="*/ 1907 w 2415"/>
                  <a:gd name="T29" fmla="*/ 1777 h 2318"/>
                  <a:gd name="T30" fmla="*/ 1889 w 2415"/>
                  <a:gd name="T31" fmla="*/ 1675 h 2318"/>
                  <a:gd name="T32" fmla="*/ 1687 w 2415"/>
                  <a:gd name="T33" fmla="*/ 1148 h 2318"/>
                  <a:gd name="T34" fmla="*/ 1496 w 2415"/>
                  <a:gd name="T35" fmla="*/ 633 h 2318"/>
                  <a:gd name="T36" fmla="*/ 1426 w 2415"/>
                  <a:gd name="T37" fmla="*/ 376 h 2318"/>
                  <a:gd name="T38" fmla="*/ 1388 w 2415"/>
                  <a:gd name="T39" fmla="*/ 155 h 2318"/>
                  <a:gd name="T40" fmla="*/ 1222 w 2415"/>
                  <a:gd name="T41" fmla="*/ 76 h 2318"/>
                  <a:gd name="T42" fmla="*/ 928 w 2415"/>
                  <a:gd name="T43" fmla="*/ 27 h 2318"/>
                  <a:gd name="T44" fmla="*/ 474 w 2415"/>
                  <a:gd name="T45" fmla="*/ 108 h 2318"/>
                  <a:gd name="T46" fmla="*/ 39 w 2415"/>
                  <a:gd name="T47" fmla="*/ 505 h 2318"/>
                  <a:gd name="T48" fmla="*/ 39 w 2415"/>
                  <a:gd name="T49" fmla="*/ 505 h 2318"/>
                  <a:gd name="T50" fmla="*/ 39 w 2415"/>
                  <a:gd name="T51" fmla="*/ 505 h 2318"/>
                  <a:gd name="T52" fmla="*/ 39 w 2415"/>
                  <a:gd name="T53" fmla="*/ 505 h 2318"/>
                  <a:gd name="T54" fmla="*/ 39 w 2415"/>
                  <a:gd name="T55" fmla="*/ 505 h 2318"/>
                  <a:gd name="T56" fmla="*/ 414 w 2415"/>
                  <a:gd name="T57" fmla="*/ 1347 h 2318"/>
                  <a:gd name="T58" fmla="*/ 635 w 2415"/>
                  <a:gd name="T59" fmla="*/ 1801 h 2318"/>
                  <a:gd name="T60" fmla="*/ 640 w 2415"/>
                  <a:gd name="T61" fmla="*/ 1813 h 2318"/>
                  <a:gd name="T62" fmla="*/ 606 w 2415"/>
                  <a:gd name="T63" fmla="*/ 1852 h 2318"/>
                  <a:gd name="T64" fmla="*/ 593 w 2415"/>
                  <a:gd name="T65" fmla="*/ 1824 h 2318"/>
                  <a:gd name="T66" fmla="*/ 366 w 2415"/>
                  <a:gd name="T67" fmla="*/ 1355 h 2318"/>
                  <a:gd name="T68" fmla="*/ 2 w 2415"/>
                  <a:gd name="T69" fmla="*/ 510 h 2318"/>
                  <a:gd name="T70" fmla="*/ 0 w 2415"/>
                  <a:gd name="T71" fmla="*/ 496 h 2318"/>
                  <a:gd name="T72" fmla="*/ 38 w 2415"/>
                  <a:gd name="T73" fmla="*/ 411 h 2318"/>
                  <a:gd name="T74" fmla="*/ 68 w 2415"/>
                  <a:gd name="T75" fmla="*/ 352 h 2318"/>
                  <a:gd name="T76" fmla="*/ 174 w 2415"/>
                  <a:gd name="T77" fmla="*/ 239 h 2318"/>
                  <a:gd name="T78" fmla="*/ 502 w 2415"/>
                  <a:gd name="T79" fmla="*/ 65 h 2318"/>
                  <a:gd name="T80" fmla="*/ 700 w 2415"/>
                  <a:gd name="T81" fmla="*/ 18 h 2318"/>
                  <a:gd name="T82" fmla="*/ 913 w 2415"/>
                  <a:gd name="T83" fmla="*/ 0 h 2318"/>
                  <a:gd name="T84" fmla="*/ 1092 w 2415"/>
                  <a:gd name="T85" fmla="*/ 14 h 2318"/>
                  <a:gd name="T86" fmla="*/ 1265 w 2415"/>
                  <a:gd name="T87" fmla="*/ 59 h 2318"/>
                  <a:gd name="T88" fmla="*/ 1374 w 2415"/>
                  <a:gd name="T89" fmla="*/ 105 h 2318"/>
                  <a:gd name="T90" fmla="*/ 1442 w 2415"/>
                  <a:gd name="T91" fmla="*/ 143 h 2318"/>
                  <a:gd name="T92" fmla="*/ 1452 w 2415"/>
                  <a:gd name="T93" fmla="*/ 178 h 2318"/>
                  <a:gd name="T94" fmla="*/ 1452 w 2415"/>
                  <a:gd name="T95" fmla="*/ 187 h 2318"/>
                  <a:gd name="T96" fmla="*/ 1449 w 2415"/>
                  <a:gd name="T97" fmla="*/ 234 h 2318"/>
                  <a:gd name="T98" fmla="*/ 1449 w 2415"/>
                  <a:gd name="T99" fmla="*/ 234 h 2318"/>
                  <a:gd name="T100" fmla="*/ 1449 w 2415"/>
                  <a:gd name="T101" fmla="*/ 234 h 2318"/>
                  <a:gd name="T102" fmla="*/ 1451 w 2415"/>
                  <a:gd name="T103" fmla="*/ 250 h 2318"/>
                  <a:gd name="T104" fmla="*/ 1481 w 2415"/>
                  <a:gd name="T105" fmla="*/ 404 h 2318"/>
                  <a:gd name="T106" fmla="*/ 1525 w 2415"/>
                  <a:gd name="T107" fmla="*/ 560 h 2318"/>
                  <a:gd name="T108" fmla="*/ 1525 w 2415"/>
                  <a:gd name="T109" fmla="*/ 560 h 2318"/>
                  <a:gd name="T110" fmla="*/ 1616 w 2415"/>
                  <a:gd name="T111" fmla="*/ 531 h 2318"/>
                  <a:gd name="T112" fmla="*/ 1624 w 2415"/>
                  <a:gd name="T113" fmla="*/ 552 h 2318"/>
                  <a:gd name="T114" fmla="*/ 1532 w 2415"/>
                  <a:gd name="T115" fmla="*/ 581 h 2318"/>
                  <a:gd name="T116" fmla="*/ 1531 w 2415"/>
                  <a:gd name="T117" fmla="*/ 581 h 2318"/>
                  <a:gd name="T118" fmla="*/ 1566 w 2415"/>
                  <a:gd name="T119" fmla="*/ 688 h 2318"/>
                  <a:gd name="T120" fmla="*/ 1779 w 2415"/>
                  <a:gd name="T121" fmla="*/ 1234 h 2318"/>
                  <a:gd name="T122" fmla="*/ 1956 w 2415"/>
                  <a:gd name="T123" fmla="*/ 1757 h 2318"/>
                  <a:gd name="T124" fmla="*/ 1768 w 2415"/>
                  <a:gd name="T125" fmla="*/ 2047 h 2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15" h="2318">
                    <a:moveTo>
                      <a:pt x="1433" y="2318"/>
                    </a:moveTo>
                    <a:cubicBezTo>
                      <a:pt x="1262" y="2318"/>
                      <a:pt x="1087" y="2303"/>
                      <a:pt x="942" y="2258"/>
                    </a:cubicBezTo>
                    <a:cubicBezTo>
                      <a:pt x="1087" y="2303"/>
                      <a:pt x="1261" y="2318"/>
                      <a:pt x="1432" y="2318"/>
                    </a:cubicBezTo>
                    <a:cubicBezTo>
                      <a:pt x="1496" y="2318"/>
                      <a:pt x="1559" y="2316"/>
                      <a:pt x="1620" y="2313"/>
                    </a:cubicBezTo>
                    <a:cubicBezTo>
                      <a:pt x="1537" y="2309"/>
                      <a:pt x="1455" y="2301"/>
                      <a:pt x="1377" y="2287"/>
                    </a:cubicBezTo>
                    <a:cubicBezTo>
                      <a:pt x="1403" y="2288"/>
                      <a:pt x="1429" y="2288"/>
                      <a:pt x="1456" y="2288"/>
                    </a:cubicBezTo>
                    <a:cubicBezTo>
                      <a:pt x="1589" y="2288"/>
                      <a:pt x="1723" y="2279"/>
                      <a:pt x="1855" y="2263"/>
                    </a:cubicBezTo>
                    <a:cubicBezTo>
                      <a:pt x="1942" y="2253"/>
                      <a:pt x="2028" y="2241"/>
                      <a:pt x="2114" y="2227"/>
                    </a:cubicBezTo>
                    <a:cubicBezTo>
                      <a:pt x="2215" y="2225"/>
                      <a:pt x="2315" y="2220"/>
                      <a:pt x="2415" y="2213"/>
                    </a:cubicBezTo>
                    <a:cubicBezTo>
                      <a:pt x="2402" y="2215"/>
                      <a:pt x="2390" y="2218"/>
                      <a:pt x="2377" y="2220"/>
                    </a:cubicBezTo>
                    <a:cubicBezTo>
                      <a:pt x="2148" y="2260"/>
                      <a:pt x="1914" y="2293"/>
                      <a:pt x="1675" y="2310"/>
                    </a:cubicBezTo>
                    <a:cubicBezTo>
                      <a:pt x="1597" y="2315"/>
                      <a:pt x="1515" y="2318"/>
                      <a:pt x="1433" y="2318"/>
                    </a:cubicBezTo>
                    <a:moveTo>
                      <a:pt x="1768" y="2047"/>
                    </a:moveTo>
                    <a:cubicBezTo>
                      <a:pt x="1811" y="2030"/>
                      <a:pt x="1848" y="2006"/>
                      <a:pt x="1876" y="1976"/>
                    </a:cubicBezTo>
                    <a:cubicBezTo>
                      <a:pt x="1934" y="1914"/>
                      <a:pt x="1942" y="1842"/>
                      <a:pt x="1907" y="1777"/>
                    </a:cubicBezTo>
                    <a:cubicBezTo>
                      <a:pt x="1904" y="1741"/>
                      <a:pt x="1897" y="1707"/>
                      <a:pt x="1889" y="1675"/>
                    </a:cubicBezTo>
                    <a:cubicBezTo>
                      <a:pt x="1846" y="1497"/>
                      <a:pt x="1764" y="1323"/>
                      <a:pt x="1687" y="1148"/>
                    </a:cubicBezTo>
                    <a:cubicBezTo>
                      <a:pt x="1612" y="978"/>
                      <a:pt x="1551" y="806"/>
                      <a:pt x="1496" y="633"/>
                    </a:cubicBezTo>
                    <a:cubicBezTo>
                      <a:pt x="1470" y="548"/>
                      <a:pt x="1444" y="462"/>
                      <a:pt x="1426" y="376"/>
                    </a:cubicBezTo>
                    <a:cubicBezTo>
                      <a:pt x="1417" y="335"/>
                      <a:pt x="1398" y="165"/>
                      <a:pt x="1388" y="155"/>
                    </a:cubicBezTo>
                    <a:cubicBezTo>
                      <a:pt x="1371" y="138"/>
                      <a:pt x="1253" y="89"/>
                      <a:pt x="1222" y="76"/>
                    </a:cubicBezTo>
                    <a:cubicBezTo>
                      <a:pt x="1138" y="41"/>
                      <a:pt x="1035" y="27"/>
                      <a:pt x="928" y="27"/>
                    </a:cubicBezTo>
                    <a:cubicBezTo>
                      <a:pt x="765" y="27"/>
                      <a:pt x="595" y="61"/>
                      <a:pt x="474" y="108"/>
                    </a:cubicBezTo>
                    <a:cubicBezTo>
                      <a:pt x="229" y="203"/>
                      <a:pt x="91" y="347"/>
                      <a:pt x="39" y="505"/>
                    </a:cubicBezTo>
                    <a:lnTo>
                      <a:pt x="39" y="505"/>
                    </a:lnTo>
                    <a:lnTo>
                      <a:pt x="39" y="505"/>
                    </a:lnTo>
                    <a:lnTo>
                      <a:pt x="39" y="505"/>
                    </a:lnTo>
                    <a:lnTo>
                      <a:pt x="39" y="505"/>
                    </a:lnTo>
                    <a:cubicBezTo>
                      <a:pt x="147" y="788"/>
                      <a:pt x="277" y="1068"/>
                      <a:pt x="414" y="1347"/>
                    </a:cubicBezTo>
                    <a:cubicBezTo>
                      <a:pt x="488" y="1498"/>
                      <a:pt x="566" y="1649"/>
                      <a:pt x="635" y="1801"/>
                    </a:cubicBezTo>
                    <a:cubicBezTo>
                      <a:pt x="637" y="1805"/>
                      <a:pt x="638" y="1809"/>
                      <a:pt x="640" y="1813"/>
                    </a:cubicBezTo>
                    <a:cubicBezTo>
                      <a:pt x="627" y="1825"/>
                      <a:pt x="616" y="1838"/>
                      <a:pt x="606" y="1852"/>
                    </a:cubicBezTo>
                    <a:cubicBezTo>
                      <a:pt x="602" y="1842"/>
                      <a:pt x="598" y="1833"/>
                      <a:pt x="593" y="1824"/>
                    </a:cubicBezTo>
                    <a:cubicBezTo>
                      <a:pt x="523" y="1666"/>
                      <a:pt x="442" y="1511"/>
                      <a:pt x="366" y="1355"/>
                    </a:cubicBezTo>
                    <a:cubicBezTo>
                      <a:pt x="291" y="1202"/>
                      <a:pt x="40" y="620"/>
                      <a:pt x="2" y="510"/>
                    </a:cubicBezTo>
                    <a:cubicBezTo>
                      <a:pt x="1" y="506"/>
                      <a:pt x="0" y="501"/>
                      <a:pt x="0" y="496"/>
                    </a:cubicBezTo>
                    <a:cubicBezTo>
                      <a:pt x="0" y="468"/>
                      <a:pt x="25" y="439"/>
                      <a:pt x="38" y="411"/>
                    </a:cubicBezTo>
                    <a:cubicBezTo>
                      <a:pt x="47" y="391"/>
                      <a:pt x="56" y="372"/>
                      <a:pt x="68" y="352"/>
                    </a:cubicBezTo>
                    <a:cubicBezTo>
                      <a:pt x="94" y="313"/>
                      <a:pt x="132" y="275"/>
                      <a:pt x="174" y="239"/>
                    </a:cubicBezTo>
                    <a:cubicBezTo>
                      <a:pt x="257" y="170"/>
                      <a:pt x="370" y="108"/>
                      <a:pt x="502" y="65"/>
                    </a:cubicBezTo>
                    <a:cubicBezTo>
                      <a:pt x="562" y="45"/>
                      <a:pt x="633" y="30"/>
                      <a:pt x="700" y="18"/>
                    </a:cubicBezTo>
                    <a:cubicBezTo>
                      <a:pt x="770" y="6"/>
                      <a:pt x="841" y="0"/>
                      <a:pt x="913" y="0"/>
                    </a:cubicBezTo>
                    <a:cubicBezTo>
                      <a:pt x="973" y="0"/>
                      <a:pt x="1033" y="5"/>
                      <a:pt x="1092" y="14"/>
                    </a:cubicBezTo>
                    <a:cubicBezTo>
                      <a:pt x="1155" y="23"/>
                      <a:pt x="1213" y="39"/>
                      <a:pt x="1265" y="59"/>
                    </a:cubicBezTo>
                    <a:cubicBezTo>
                      <a:pt x="1303" y="73"/>
                      <a:pt x="1343" y="87"/>
                      <a:pt x="1374" y="105"/>
                    </a:cubicBezTo>
                    <a:cubicBezTo>
                      <a:pt x="1392" y="117"/>
                      <a:pt x="1432" y="130"/>
                      <a:pt x="1442" y="143"/>
                    </a:cubicBezTo>
                    <a:cubicBezTo>
                      <a:pt x="1450" y="154"/>
                      <a:pt x="1451" y="167"/>
                      <a:pt x="1452" y="178"/>
                    </a:cubicBezTo>
                    <a:cubicBezTo>
                      <a:pt x="1452" y="181"/>
                      <a:pt x="1452" y="184"/>
                      <a:pt x="1452" y="187"/>
                    </a:cubicBezTo>
                    <a:cubicBezTo>
                      <a:pt x="1452" y="203"/>
                      <a:pt x="1449" y="219"/>
                      <a:pt x="1449" y="234"/>
                    </a:cubicBezTo>
                    <a:lnTo>
                      <a:pt x="1449" y="234"/>
                    </a:lnTo>
                    <a:lnTo>
                      <a:pt x="1449" y="234"/>
                    </a:lnTo>
                    <a:cubicBezTo>
                      <a:pt x="1449" y="240"/>
                      <a:pt x="1450" y="245"/>
                      <a:pt x="1451" y="250"/>
                    </a:cubicBezTo>
                    <a:cubicBezTo>
                      <a:pt x="1460" y="302"/>
                      <a:pt x="1468" y="353"/>
                      <a:pt x="1481" y="404"/>
                    </a:cubicBezTo>
                    <a:cubicBezTo>
                      <a:pt x="1494" y="457"/>
                      <a:pt x="1509" y="509"/>
                      <a:pt x="1525" y="560"/>
                    </a:cubicBezTo>
                    <a:lnTo>
                      <a:pt x="1525" y="560"/>
                    </a:lnTo>
                    <a:cubicBezTo>
                      <a:pt x="1554" y="550"/>
                      <a:pt x="1585" y="540"/>
                      <a:pt x="1616" y="531"/>
                    </a:cubicBezTo>
                    <a:cubicBezTo>
                      <a:pt x="1618" y="538"/>
                      <a:pt x="1621" y="545"/>
                      <a:pt x="1624" y="552"/>
                    </a:cubicBezTo>
                    <a:cubicBezTo>
                      <a:pt x="1593" y="561"/>
                      <a:pt x="1562" y="571"/>
                      <a:pt x="1532" y="581"/>
                    </a:cubicBezTo>
                    <a:lnTo>
                      <a:pt x="1531" y="581"/>
                    </a:lnTo>
                    <a:cubicBezTo>
                      <a:pt x="1542" y="617"/>
                      <a:pt x="1554" y="653"/>
                      <a:pt x="1566" y="688"/>
                    </a:cubicBezTo>
                    <a:cubicBezTo>
                      <a:pt x="1628" y="872"/>
                      <a:pt x="1698" y="1053"/>
                      <a:pt x="1779" y="1234"/>
                    </a:cubicBezTo>
                    <a:cubicBezTo>
                      <a:pt x="1855" y="1405"/>
                      <a:pt x="1939" y="1581"/>
                      <a:pt x="1956" y="1757"/>
                    </a:cubicBezTo>
                    <a:cubicBezTo>
                      <a:pt x="1966" y="1861"/>
                      <a:pt x="1949" y="1990"/>
                      <a:pt x="1768" y="2047"/>
                    </a:cubicBezTo>
                  </a:path>
                </a:pathLst>
              </a:custGeom>
              <a:solidFill>
                <a:srgbClr val="7C3A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2" name="Freeform 1143">
                <a:extLst>
                  <a:ext uri="{FF2B5EF4-FFF2-40B4-BE49-F238E27FC236}">
                    <a16:creationId xmlns:a16="http://schemas.microsoft.com/office/drawing/2014/main" id="{293199B6-8953-42E3-8EB2-5C909A69797F}"/>
                  </a:ext>
                </a:extLst>
              </p:cNvPr>
              <p:cNvSpPr>
                <a:spLocks/>
              </p:cNvSpPr>
              <p:nvPr/>
            </p:nvSpPr>
            <p:spPr bwMode="auto">
              <a:xfrm>
                <a:off x="3012169" y="2917825"/>
                <a:ext cx="1588" cy="0"/>
              </a:xfrm>
              <a:custGeom>
                <a:avLst/>
                <a:gdLst>
                  <a:gd name="T0" fmla="*/ 1 w 1"/>
                  <a:gd name="T1" fmla="*/ 3 h 3"/>
                  <a:gd name="T2" fmla="*/ 0 w 1"/>
                  <a:gd name="T3" fmla="*/ 0 h 3"/>
                  <a:gd name="T4" fmla="*/ 1 w 1"/>
                  <a:gd name="T5" fmla="*/ 3 h 3"/>
                </a:gdLst>
                <a:ahLst/>
                <a:cxnLst>
                  <a:cxn ang="0">
                    <a:pos x="T0" y="T1"/>
                  </a:cxn>
                  <a:cxn ang="0">
                    <a:pos x="T2" y="T3"/>
                  </a:cxn>
                  <a:cxn ang="0">
                    <a:pos x="T4" y="T5"/>
                  </a:cxn>
                </a:cxnLst>
                <a:rect l="0" t="0" r="r" b="b"/>
                <a:pathLst>
                  <a:path w="1" h="3">
                    <a:moveTo>
                      <a:pt x="1" y="3"/>
                    </a:moveTo>
                    <a:cubicBezTo>
                      <a:pt x="1" y="2"/>
                      <a:pt x="1" y="1"/>
                      <a:pt x="0" y="0"/>
                    </a:cubicBezTo>
                    <a:cubicBezTo>
                      <a:pt x="1" y="1"/>
                      <a:pt x="1" y="2"/>
                      <a:pt x="1" y="3"/>
                    </a:cubicBezTo>
                    <a:close/>
                  </a:path>
                </a:pathLst>
              </a:custGeom>
              <a:solidFill>
                <a:srgbClr val="7C3A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3" name="Freeform 1144">
                <a:extLst>
                  <a:ext uri="{FF2B5EF4-FFF2-40B4-BE49-F238E27FC236}">
                    <a16:creationId xmlns:a16="http://schemas.microsoft.com/office/drawing/2014/main" id="{766E2134-FCD0-4A27-9BA5-D5E758565463}"/>
                  </a:ext>
                </a:extLst>
              </p:cNvPr>
              <p:cNvSpPr>
                <a:spLocks noEditPoints="1"/>
              </p:cNvSpPr>
              <p:nvPr/>
            </p:nvSpPr>
            <p:spPr bwMode="auto">
              <a:xfrm>
                <a:off x="2978831" y="2757488"/>
                <a:ext cx="666750" cy="307975"/>
              </a:xfrm>
              <a:custGeom>
                <a:avLst/>
                <a:gdLst>
                  <a:gd name="T0" fmla="*/ 336 w 1336"/>
                  <a:gd name="T1" fmla="*/ 557 h 617"/>
                  <a:gd name="T2" fmla="*/ 202 w 1336"/>
                  <a:gd name="T3" fmla="*/ 494 h 617"/>
                  <a:gd name="T4" fmla="*/ 188 w 1336"/>
                  <a:gd name="T5" fmla="*/ 491 h 617"/>
                  <a:gd name="T6" fmla="*/ 68 w 1336"/>
                  <a:gd name="T7" fmla="*/ 324 h 617"/>
                  <a:gd name="T8" fmla="*/ 67 w 1336"/>
                  <a:gd name="T9" fmla="*/ 321 h 617"/>
                  <a:gd name="T10" fmla="*/ 34 w 1336"/>
                  <a:gd name="T11" fmla="*/ 112 h 617"/>
                  <a:gd name="T12" fmla="*/ 128 w 1336"/>
                  <a:gd name="T13" fmla="*/ 347 h 617"/>
                  <a:gd name="T14" fmla="*/ 254 w 1336"/>
                  <a:gd name="T15" fmla="*/ 178 h 617"/>
                  <a:gd name="T16" fmla="*/ 384 w 1336"/>
                  <a:gd name="T17" fmla="*/ 103 h 617"/>
                  <a:gd name="T18" fmla="*/ 833 w 1336"/>
                  <a:gd name="T19" fmla="*/ 0 h 617"/>
                  <a:gd name="T20" fmla="*/ 1146 w 1336"/>
                  <a:gd name="T21" fmla="*/ 50 h 617"/>
                  <a:gd name="T22" fmla="*/ 1291 w 1336"/>
                  <a:gd name="T23" fmla="*/ 184 h 617"/>
                  <a:gd name="T24" fmla="*/ 1302 w 1336"/>
                  <a:gd name="T25" fmla="*/ 105 h 617"/>
                  <a:gd name="T26" fmla="*/ 1270 w 1336"/>
                  <a:gd name="T27" fmla="*/ 275 h 617"/>
                  <a:gd name="T28" fmla="*/ 1138 w 1336"/>
                  <a:gd name="T29" fmla="*/ 353 h 617"/>
                  <a:gd name="T30" fmla="*/ 1127 w 1336"/>
                  <a:gd name="T31" fmla="*/ 354 h 617"/>
                  <a:gd name="T32" fmla="*/ 919 w 1336"/>
                  <a:gd name="T33" fmla="*/ 368 h 617"/>
                  <a:gd name="T34" fmla="*/ 910 w 1336"/>
                  <a:gd name="T35" fmla="*/ 373 h 617"/>
                  <a:gd name="T36" fmla="*/ 205 w 1336"/>
                  <a:gd name="T37" fmla="*/ 285 h 617"/>
                  <a:gd name="T38" fmla="*/ 545 w 1336"/>
                  <a:gd name="T39" fmla="*/ 568 h 617"/>
                  <a:gd name="T40" fmla="*/ 1014 w 1336"/>
                  <a:gd name="T41" fmla="*/ 612 h 617"/>
                  <a:gd name="T42" fmla="*/ 891 w 1336"/>
                  <a:gd name="T43" fmla="*/ 158 h 617"/>
                  <a:gd name="T44" fmla="*/ 991 w 1336"/>
                  <a:gd name="T45" fmla="*/ 344 h 617"/>
                  <a:gd name="T46" fmla="*/ 853 w 1336"/>
                  <a:gd name="T47" fmla="*/ 29 h 617"/>
                  <a:gd name="T48" fmla="*/ 966 w 1336"/>
                  <a:gd name="T49" fmla="*/ 171 h 617"/>
                  <a:gd name="T50" fmla="*/ 942 w 1336"/>
                  <a:gd name="T51" fmla="*/ 161 h 617"/>
                  <a:gd name="T52" fmla="*/ 937 w 1336"/>
                  <a:gd name="T53" fmla="*/ 161 h 617"/>
                  <a:gd name="T54" fmla="*/ 809 w 1336"/>
                  <a:gd name="T55" fmla="*/ 30 h 617"/>
                  <a:gd name="T56" fmla="*/ 607 w 1336"/>
                  <a:gd name="T57" fmla="*/ 59 h 617"/>
                  <a:gd name="T58" fmla="*/ 727 w 1336"/>
                  <a:gd name="T59" fmla="*/ 263 h 617"/>
                  <a:gd name="T60" fmla="*/ 915 w 1336"/>
                  <a:gd name="T61" fmla="*/ 146 h 617"/>
                  <a:gd name="T62" fmla="*/ 809 w 1336"/>
                  <a:gd name="T63" fmla="*/ 30 h 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36" h="617">
                    <a:moveTo>
                      <a:pt x="826" y="617"/>
                    </a:moveTo>
                    <a:cubicBezTo>
                      <a:pt x="655" y="617"/>
                      <a:pt x="481" y="602"/>
                      <a:pt x="336" y="557"/>
                    </a:cubicBezTo>
                    <a:lnTo>
                      <a:pt x="336" y="557"/>
                    </a:lnTo>
                    <a:cubicBezTo>
                      <a:pt x="278" y="539"/>
                      <a:pt x="235" y="518"/>
                      <a:pt x="202" y="494"/>
                    </a:cubicBezTo>
                    <a:cubicBezTo>
                      <a:pt x="201" y="494"/>
                      <a:pt x="199" y="494"/>
                      <a:pt x="198" y="494"/>
                    </a:cubicBezTo>
                    <a:cubicBezTo>
                      <a:pt x="195" y="494"/>
                      <a:pt x="191" y="493"/>
                      <a:pt x="188" y="491"/>
                    </a:cubicBezTo>
                    <a:cubicBezTo>
                      <a:pt x="145" y="460"/>
                      <a:pt x="118" y="427"/>
                      <a:pt x="98" y="392"/>
                    </a:cubicBezTo>
                    <a:cubicBezTo>
                      <a:pt x="86" y="370"/>
                      <a:pt x="77" y="347"/>
                      <a:pt x="68" y="324"/>
                    </a:cubicBezTo>
                    <a:lnTo>
                      <a:pt x="68" y="324"/>
                    </a:lnTo>
                    <a:cubicBezTo>
                      <a:pt x="68" y="323"/>
                      <a:pt x="68" y="322"/>
                      <a:pt x="67" y="321"/>
                    </a:cubicBezTo>
                    <a:cubicBezTo>
                      <a:pt x="47" y="264"/>
                      <a:pt x="25" y="207"/>
                      <a:pt x="0" y="151"/>
                    </a:cubicBezTo>
                    <a:cubicBezTo>
                      <a:pt x="10" y="137"/>
                      <a:pt x="21" y="124"/>
                      <a:pt x="34" y="112"/>
                    </a:cubicBezTo>
                    <a:cubicBezTo>
                      <a:pt x="63" y="176"/>
                      <a:pt x="90" y="239"/>
                      <a:pt x="112" y="304"/>
                    </a:cubicBezTo>
                    <a:cubicBezTo>
                      <a:pt x="117" y="318"/>
                      <a:pt x="123" y="332"/>
                      <a:pt x="128" y="347"/>
                    </a:cubicBezTo>
                    <a:cubicBezTo>
                      <a:pt x="137" y="289"/>
                      <a:pt x="182" y="229"/>
                      <a:pt x="254" y="178"/>
                    </a:cubicBezTo>
                    <a:lnTo>
                      <a:pt x="254" y="178"/>
                    </a:lnTo>
                    <a:cubicBezTo>
                      <a:pt x="273" y="164"/>
                      <a:pt x="294" y="151"/>
                      <a:pt x="316" y="138"/>
                    </a:cubicBezTo>
                    <a:cubicBezTo>
                      <a:pt x="338" y="126"/>
                      <a:pt x="361" y="114"/>
                      <a:pt x="384" y="103"/>
                    </a:cubicBezTo>
                    <a:cubicBezTo>
                      <a:pt x="384" y="103"/>
                      <a:pt x="384" y="103"/>
                      <a:pt x="384" y="103"/>
                    </a:cubicBezTo>
                    <a:cubicBezTo>
                      <a:pt x="510" y="44"/>
                      <a:pt x="666" y="2"/>
                      <a:pt x="833" y="0"/>
                    </a:cubicBezTo>
                    <a:cubicBezTo>
                      <a:pt x="837" y="0"/>
                      <a:pt x="841" y="0"/>
                      <a:pt x="845" y="0"/>
                    </a:cubicBezTo>
                    <a:cubicBezTo>
                      <a:pt x="951" y="0"/>
                      <a:pt x="1062" y="17"/>
                      <a:pt x="1146" y="50"/>
                    </a:cubicBezTo>
                    <a:cubicBezTo>
                      <a:pt x="1146" y="50"/>
                      <a:pt x="1147" y="50"/>
                      <a:pt x="1147" y="50"/>
                    </a:cubicBezTo>
                    <a:cubicBezTo>
                      <a:pt x="1227" y="82"/>
                      <a:pt x="1284" y="126"/>
                      <a:pt x="1291" y="184"/>
                    </a:cubicBezTo>
                    <a:cubicBezTo>
                      <a:pt x="1299" y="158"/>
                      <a:pt x="1302" y="132"/>
                      <a:pt x="1302" y="105"/>
                    </a:cubicBezTo>
                    <a:lnTo>
                      <a:pt x="1302" y="105"/>
                    </a:lnTo>
                    <a:cubicBezTo>
                      <a:pt x="1302" y="96"/>
                      <a:pt x="1302" y="86"/>
                      <a:pt x="1301" y="76"/>
                    </a:cubicBezTo>
                    <a:cubicBezTo>
                      <a:pt x="1336" y="141"/>
                      <a:pt x="1328" y="213"/>
                      <a:pt x="1270" y="275"/>
                    </a:cubicBezTo>
                    <a:cubicBezTo>
                      <a:pt x="1242" y="305"/>
                      <a:pt x="1205" y="329"/>
                      <a:pt x="1162" y="346"/>
                    </a:cubicBezTo>
                    <a:cubicBezTo>
                      <a:pt x="1154" y="349"/>
                      <a:pt x="1146" y="351"/>
                      <a:pt x="1138" y="353"/>
                    </a:cubicBezTo>
                    <a:cubicBezTo>
                      <a:pt x="1135" y="354"/>
                      <a:pt x="1133" y="354"/>
                      <a:pt x="1131" y="354"/>
                    </a:cubicBezTo>
                    <a:cubicBezTo>
                      <a:pt x="1129" y="354"/>
                      <a:pt x="1128" y="354"/>
                      <a:pt x="1127" y="354"/>
                    </a:cubicBezTo>
                    <a:cubicBezTo>
                      <a:pt x="1085" y="366"/>
                      <a:pt x="1039" y="374"/>
                      <a:pt x="990" y="374"/>
                    </a:cubicBezTo>
                    <a:cubicBezTo>
                      <a:pt x="967" y="374"/>
                      <a:pt x="943" y="372"/>
                      <a:pt x="919" y="368"/>
                    </a:cubicBezTo>
                    <a:cubicBezTo>
                      <a:pt x="919" y="371"/>
                      <a:pt x="916" y="373"/>
                      <a:pt x="911" y="373"/>
                    </a:cubicBezTo>
                    <a:cubicBezTo>
                      <a:pt x="911" y="373"/>
                      <a:pt x="910" y="373"/>
                      <a:pt x="910" y="373"/>
                    </a:cubicBezTo>
                    <a:cubicBezTo>
                      <a:pt x="670" y="346"/>
                      <a:pt x="622" y="176"/>
                      <a:pt x="580" y="66"/>
                    </a:cubicBezTo>
                    <a:cubicBezTo>
                      <a:pt x="412" y="111"/>
                      <a:pt x="267" y="191"/>
                      <a:pt x="205" y="285"/>
                    </a:cubicBezTo>
                    <a:cubicBezTo>
                      <a:pt x="170" y="338"/>
                      <a:pt x="157" y="401"/>
                      <a:pt x="210" y="452"/>
                    </a:cubicBezTo>
                    <a:cubicBezTo>
                      <a:pt x="279" y="519"/>
                      <a:pt x="413" y="551"/>
                      <a:pt x="545" y="568"/>
                    </a:cubicBezTo>
                    <a:cubicBezTo>
                      <a:pt x="620" y="578"/>
                      <a:pt x="695" y="584"/>
                      <a:pt x="771" y="586"/>
                    </a:cubicBezTo>
                    <a:cubicBezTo>
                      <a:pt x="849" y="600"/>
                      <a:pt x="931" y="608"/>
                      <a:pt x="1014" y="612"/>
                    </a:cubicBezTo>
                    <a:cubicBezTo>
                      <a:pt x="953" y="615"/>
                      <a:pt x="890" y="617"/>
                      <a:pt x="826" y="617"/>
                    </a:cubicBezTo>
                    <a:moveTo>
                      <a:pt x="891" y="158"/>
                    </a:moveTo>
                    <a:cubicBezTo>
                      <a:pt x="746" y="158"/>
                      <a:pt x="733" y="269"/>
                      <a:pt x="842" y="317"/>
                    </a:cubicBezTo>
                    <a:cubicBezTo>
                      <a:pt x="886" y="336"/>
                      <a:pt x="939" y="344"/>
                      <a:pt x="991" y="344"/>
                    </a:cubicBezTo>
                    <a:cubicBezTo>
                      <a:pt x="1088" y="344"/>
                      <a:pt x="1183" y="314"/>
                      <a:pt x="1218" y="260"/>
                    </a:cubicBezTo>
                    <a:cubicBezTo>
                      <a:pt x="1309" y="122"/>
                      <a:pt x="1081" y="32"/>
                      <a:pt x="853" y="29"/>
                    </a:cubicBezTo>
                    <a:cubicBezTo>
                      <a:pt x="898" y="73"/>
                      <a:pt x="924" y="124"/>
                      <a:pt x="971" y="167"/>
                    </a:cubicBezTo>
                    <a:cubicBezTo>
                      <a:pt x="972" y="169"/>
                      <a:pt x="970" y="171"/>
                      <a:pt x="966" y="171"/>
                    </a:cubicBezTo>
                    <a:cubicBezTo>
                      <a:pt x="966" y="171"/>
                      <a:pt x="965" y="171"/>
                      <a:pt x="964" y="171"/>
                    </a:cubicBezTo>
                    <a:cubicBezTo>
                      <a:pt x="956" y="168"/>
                      <a:pt x="949" y="165"/>
                      <a:pt x="942" y="161"/>
                    </a:cubicBezTo>
                    <a:cubicBezTo>
                      <a:pt x="941" y="162"/>
                      <a:pt x="941" y="162"/>
                      <a:pt x="940" y="162"/>
                    </a:cubicBezTo>
                    <a:cubicBezTo>
                      <a:pt x="939" y="162"/>
                      <a:pt x="938" y="161"/>
                      <a:pt x="937" y="161"/>
                    </a:cubicBezTo>
                    <a:cubicBezTo>
                      <a:pt x="920" y="159"/>
                      <a:pt x="905" y="158"/>
                      <a:pt x="891" y="158"/>
                    </a:cubicBezTo>
                    <a:moveTo>
                      <a:pt x="809" y="30"/>
                    </a:moveTo>
                    <a:cubicBezTo>
                      <a:pt x="787" y="31"/>
                      <a:pt x="764" y="32"/>
                      <a:pt x="742" y="35"/>
                    </a:cubicBezTo>
                    <a:cubicBezTo>
                      <a:pt x="696" y="41"/>
                      <a:pt x="651" y="49"/>
                      <a:pt x="607" y="59"/>
                    </a:cubicBezTo>
                    <a:cubicBezTo>
                      <a:pt x="645" y="113"/>
                      <a:pt x="663" y="169"/>
                      <a:pt x="698" y="223"/>
                    </a:cubicBezTo>
                    <a:cubicBezTo>
                      <a:pt x="707" y="236"/>
                      <a:pt x="716" y="250"/>
                      <a:pt x="727" y="263"/>
                    </a:cubicBezTo>
                    <a:cubicBezTo>
                      <a:pt x="705" y="205"/>
                      <a:pt x="753" y="143"/>
                      <a:pt x="866" y="143"/>
                    </a:cubicBezTo>
                    <a:cubicBezTo>
                      <a:pt x="881" y="143"/>
                      <a:pt x="897" y="144"/>
                      <a:pt x="915" y="146"/>
                    </a:cubicBezTo>
                    <a:cubicBezTo>
                      <a:pt x="896" y="134"/>
                      <a:pt x="881" y="120"/>
                      <a:pt x="868" y="106"/>
                    </a:cubicBezTo>
                    <a:cubicBezTo>
                      <a:pt x="848" y="82"/>
                      <a:pt x="821" y="56"/>
                      <a:pt x="809" y="30"/>
                    </a:cubicBezTo>
                    <a:close/>
                  </a:path>
                </a:pathLst>
              </a:custGeom>
              <a:solidFill>
                <a:srgbClr val="7531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4" name="Freeform 1145">
                <a:extLst>
                  <a:ext uri="{FF2B5EF4-FFF2-40B4-BE49-F238E27FC236}">
                    <a16:creationId xmlns:a16="http://schemas.microsoft.com/office/drawing/2014/main" id="{086A02DD-D8A8-4DF9-A589-18EFAB2EDD1E}"/>
                  </a:ext>
                </a:extLst>
              </p:cNvPr>
              <p:cNvSpPr>
                <a:spLocks noEditPoints="1"/>
              </p:cNvSpPr>
              <p:nvPr/>
            </p:nvSpPr>
            <p:spPr bwMode="auto">
              <a:xfrm>
                <a:off x="8292194" y="1924050"/>
                <a:ext cx="736600" cy="1057275"/>
              </a:xfrm>
              <a:custGeom>
                <a:avLst/>
                <a:gdLst>
                  <a:gd name="T0" fmla="*/ 1065 w 1475"/>
                  <a:gd name="T1" fmla="*/ 2118 h 2118"/>
                  <a:gd name="T2" fmla="*/ 608 w 1475"/>
                  <a:gd name="T3" fmla="*/ 2012 h 2118"/>
                  <a:gd name="T4" fmla="*/ 0 w 1475"/>
                  <a:gd name="T5" fmla="*/ 1910 h 2118"/>
                  <a:gd name="T6" fmla="*/ 54 w 1475"/>
                  <a:gd name="T7" fmla="*/ 1888 h 2118"/>
                  <a:gd name="T8" fmla="*/ 461 w 1475"/>
                  <a:gd name="T9" fmla="*/ 1949 h 2118"/>
                  <a:gd name="T10" fmla="*/ 1029 w 1475"/>
                  <a:gd name="T11" fmla="*/ 2078 h 2118"/>
                  <a:gd name="T12" fmla="*/ 1196 w 1475"/>
                  <a:gd name="T13" fmla="*/ 2111 h 2118"/>
                  <a:gd name="T14" fmla="*/ 1065 w 1475"/>
                  <a:gd name="T15" fmla="*/ 2118 h 2118"/>
                  <a:gd name="T16" fmla="*/ 839 w 1475"/>
                  <a:gd name="T17" fmla="*/ 1488 h 2118"/>
                  <a:gd name="T18" fmla="*/ 867 w 1475"/>
                  <a:gd name="T19" fmla="*/ 1422 h 2118"/>
                  <a:gd name="T20" fmla="*/ 987 w 1475"/>
                  <a:gd name="T21" fmla="*/ 1166 h 2118"/>
                  <a:gd name="T22" fmla="*/ 1179 w 1475"/>
                  <a:gd name="T23" fmla="*/ 634 h 2118"/>
                  <a:gd name="T24" fmla="*/ 1249 w 1475"/>
                  <a:gd name="T25" fmla="*/ 402 h 2118"/>
                  <a:gd name="T26" fmla="*/ 613 w 1475"/>
                  <a:gd name="T27" fmla="*/ 308 h 2118"/>
                  <a:gd name="T28" fmla="*/ 561 w 1475"/>
                  <a:gd name="T29" fmla="*/ 274 h 2118"/>
                  <a:gd name="T30" fmla="*/ 585 w 1475"/>
                  <a:gd name="T31" fmla="*/ 277 h 2118"/>
                  <a:gd name="T32" fmla="*/ 596 w 1475"/>
                  <a:gd name="T33" fmla="*/ 278 h 2118"/>
                  <a:gd name="T34" fmla="*/ 1258 w 1475"/>
                  <a:gd name="T35" fmla="*/ 373 h 2118"/>
                  <a:gd name="T36" fmla="*/ 1324 w 1475"/>
                  <a:gd name="T37" fmla="*/ 89 h 2118"/>
                  <a:gd name="T38" fmla="*/ 1402 w 1475"/>
                  <a:gd name="T39" fmla="*/ 37 h 2118"/>
                  <a:gd name="T40" fmla="*/ 1475 w 1475"/>
                  <a:gd name="T41" fmla="*/ 0 h 2118"/>
                  <a:gd name="T42" fmla="*/ 1418 w 1475"/>
                  <a:gd name="T43" fmla="*/ 28 h 2118"/>
                  <a:gd name="T44" fmla="*/ 1418 w 1475"/>
                  <a:gd name="T45" fmla="*/ 28 h 2118"/>
                  <a:gd name="T46" fmla="*/ 1418 w 1475"/>
                  <a:gd name="T47" fmla="*/ 28 h 2118"/>
                  <a:gd name="T48" fmla="*/ 1422 w 1475"/>
                  <a:gd name="T49" fmla="*/ 50 h 2118"/>
                  <a:gd name="T50" fmla="*/ 1352 w 1475"/>
                  <a:gd name="T51" fmla="*/ 81 h 2118"/>
                  <a:gd name="T52" fmla="*/ 1352 w 1475"/>
                  <a:gd name="T53" fmla="*/ 81 h 2118"/>
                  <a:gd name="T54" fmla="*/ 1352 w 1475"/>
                  <a:gd name="T55" fmla="*/ 81 h 2118"/>
                  <a:gd name="T56" fmla="*/ 1352 w 1475"/>
                  <a:gd name="T57" fmla="*/ 81 h 2118"/>
                  <a:gd name="T58" fmla="*/ 1353 w 1475"/>
                  <a:gd name="T59" fmla="*/ 82 h 2118"/>
                  <a:gd name="T60" fmla="*/ 1359 w 1475"/>
                  <a:gd name="T61" fmla="*/ 143 h 2118"/>
                  <a:gd name="T62" fmla="*/ 1325 w 1475"/>
                  <a:gd name="T63" fmla="*/ 323 h 2118"/>
                  <a:gd name="T64" fmla="*/ 1247 w 1475"/>
                  <a:gd name="T65" fmla="*/ 578 h 2118"/>
                  <a:gd name="T66" fmla="*/ 1102 w 1475"/>
                  <a:gd name="T67" fmla="*/ 1015 h 2118"/>
                  <a:gd name="T68" fmla="*/ 877 w 1475"/>
                  <a:gd name="T69" fmla="*/ 1425 h 2118"/>
                  <a:gd name="T70" fmla="*/ 874 w 1475"/>
                  <a:gd name="T71" fmla="*/ 1431 h 2118"/>
                  <a:gd name="T72" fmla="*/ 873 w 1475"/>
                  <a:gd name="T73" fmla="*/ 1432 h 2118"/>
                  <a:gd name="T74" fmla="*/ 872 w 1475"/>
                  <a:gd name="T75" fmla="*/ 1433 h 2118"/>
                  <a:gd name="T76" fmla="*/ 839 w 1475"/>
                  <a:gd name="T77" fmla="*/ 1488 h 2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75" h="2118">
                    <a:moveTo>
                      <a:pt x="1065" y="2118"/>
                    </a:moveTo>
                    <a:cubicBezTo>
                      <a:pt x="910" y="2087"/>
                      <a:pt x="760" y="2048"/>
                      <a:pt x="608" y="2012"/>
                    </a:cubicBezTo>
                    <a:cubicBezTo>
                      <a:pt x="409" y="1966"/>
                      <a:pt x="206" y="1935"/>
                      <a:pt x="0" y="1910"/>
                    </a:cubicBezTo>
                    <a:cubicBezTo>
                      <a:pt x="18" y="1903"/>
                      <a:pt x="36" y="1895"/>
                      <a:pt x="54" y="1888"/>
                    </a:cubicBezTo>
                    <a:cubicBezTo>
                      <a:pt x="192" y="1905"/>
                      <a:pt x="329" y="1923"/>
                      <a:pt x="461" y="1949"/>
                    </a:cubicBezTo>
                    <a:cubicBezTo>
                      <a:pt x="655" y="1986"/>
                      <a:pt x="839" y="2037"/>
                      <a:pt x="1029" y="2078"/>
                    </a:cubicBezTo>
                    <a:cubicBezTo>
                      <a:pt x="1083" y="2090"/>
                      <a:pt x="1139" y="2101"/>
                      <a:pt x="1196" y="2111"/>
                    </a:cubicBezTo>
                    <a:cubicBezTo>
                      <a:pt x="1153" y="2114"/>
                      <a:pt x="1108" y="2116"/>
                      <a:pt x="1065" y="2118"/>
                    </a:cubicBezTo>
                    <a:moveTo>
                      <a:pt x="839" y="1488"/>
                    </a:moveTo>
                    <a:cubicBezTo>
                      <a:pt x="847" y="1466"/>
                      <a:pt x="857" y="1444"/>
                      <a:pt x="867" y="1422"/>
                    </a:cubicBezTo>
                    <a:cubicBezTo>
                      <a:pt x="908" y="1337"/>
                      <a:pt x="950" y="1252"/>
                      <a:pt x="987" y="1166"/>
                    </a:cubicBezTo>
                    <a:cubicBezTo>
                      <a:pt x="1064" y="990"/>
                      <a:pt x="1125" y="813"/>
                      <a:pt x="1179" y="634"/>
                    </a:cubicBezTo>
                    <a:cubicBezTo>
                      <a:pt x="1203" y="557"/>
                      <a:pt x="1227" y="479"/>
                      <a:pt x="1249" y="402"/>
                    </a:cubicBezTo>
                    <a:cubicBezTo>
                      <a:pt x="1041" y="365"/>
                      <a:pt x="828" y="335"/>
                      <a:pt x="613" y="308"/>
                    </a:cubicBezTo>
                    <a:cubicBezTo>
                      <a:pt x="596" y="296"/>
                      <a:pt x="579" y="285"/>
                      <a:pt x="561" y="274"/>
                    </a:cubicBezTo>
                    <a:cubicBezTo>
                      <a:pt x="569" y="275"/>
                      <a:pt x="577" y="276"/>
                      <a:pt x="585" y="277"/>
                    </a:cubicBezTo>
                    <a:cubicBezTo>
                      <a:pt x="588" y="277"/>
                      <a:pt x="592" y="278"/>
                      <a:pt x="596" y="278"/>
                    </a:cubicBezTo>
                    <a:cubicBezTo>
                      <a:pt x="817" y="307"/>
                      <a:pt x="1041" y="334"/>
                      <a:pt x="1258" y="373"/>
                    </a:cubicBezTo>
                    <a:cubicBezTo>
                      <a:pt x="1284" y="279"/>
                      <a:pt x="1308" y="185"/>
                      <a:pt x="1324" y="89"/>
                    </a:cubicBezTo>
                    <a:cubicBezTo>
                      <a:pt x="1328" y="65"/>
                      <a:pt x="1372" y="53"/>
                      <a:pt x="1402" y="37"/>
                    </a:cubicBezTo>
                    <a:cubicBezTo>
                      <a:pt x="1425" y="24"/>
                      <a:pt x="1450" y="12"/>
                      <a:pt x="1475" y="0"/>
                    </a:cubicBezTo>
                    <a:cubicBezTo>
                      <a:pt x="1455" y="9"/>
                      <a:pt x="1436" y="19"/>
                      <a:pt x="1418" y="28"/>
                    </a:cubicBezTo>
                    <a:lnTo>
                      <a:pt x="1418" y="28"/>
                    </a:lnTo>
                    <a:lnTo>
                      <a:pt x="1418" y="28"/>
                    </a:lnTo>
                    <a:cubicBezTo>
                      <a:pt x="1419" y="36"/>
                      <a:pt x="1421" y="43"/>
                      <a:pt x="1422" y="50"/>
                    </a:cubicBezTo>
                    <a:cubicBezTo>
                      <a:pt x="1399" y="60"/>
                      <a:pt x="1375" y="71"/>
                      <a:pt x="1352" y="81"/>
                    </a:cubicBezTo>
                    <a:lnTo>
                      <a:pt x="1352" y="81"/>
                    </a:lnTo>
                    <a:lnTo>
                      <a:pt x="1352" y="81"/>
                    </a:lnTo>
                    <a:lnTo>
                      <a:pt x="1352" y="81"/>
                    </a:lnTo>
                    <a:lnTo>
                      <a:pt x="1353" y="82"/>
                    </a:lnTo>
                    <a:cubicBezTo>
                      <a:pt x="1357" y="102"/>
                      <a:pt x="1359" y="122"/>
                      <a:pt x="1359" y="143"/>
                    </a:cubicBezTo>
                    <a:cubicBezTo>
                      <a:pt x="1359" y="203"/>
                      <a:pt x="1343" y="264"/>
                      <a:pt x="1325" y="323"/>
                    </a:cubicBezTo>
                    <a:cubicBezTo>
                      <a:pt x="1300" y="408"/>
                      <a:pt x="1273" y="493"/>
                      <a:pt x="1247" y="578"/>
                    </a:cubicBezTo>
                    <a:cubicBezTo>
                      <a:pt x="1203" y="724"/>
                      <a:pt x="1159" y="870"/>
                      <a:pt x="1102" y="1015"/>
                    </a:cubicBezTo>
                    <a:cubicBezTo>
                      <a:pt x="1035" y="1153"/>
                      <a:pt x="960" y="1290"/>
                      <a:pt x="877" y="1425"/>
                    </a:cubicBezTo>
                    <a:cubicBezTo>
                      <a:pt x="876" y="1427"/>
                      <a:pt x="875" y="1429"/>
                      <a:pt x="874" y="1431"/>
                    </a:cubicBezTo>
                    <a:cubicBezTo>
                      <a:pt x="873" y="1431"/>
                      <a:pt x="873" y="1432"/>
                      <a:pt x="873" y="1432"/>
                    </a:cubicBezTo>
                    <a:cubicBezTo>
                      <a:pt x="873" y="1432"/>
                      <a:pt x="872" y="1432"/>
                      <a:pt x="872" y="1433"/>
                    </a:cubicBezTo>
                    <a:cubicBezTo>
                      <a:pt x="862" y="1450"/>
                      <a:pt x="850" y="1469"/>
                      <a:pt x="839" y="1488"/>
                    </a:cubicBezTo>
                  </a:path>
                </a:pathLst>
              </a:custGeom>
              <a:solidFill>
                <a:srgbClr val="8445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5" name="Freeform 1146">
                <a:extLst>
                  <a:ext uri="{FF2B5EF4-FFF2-40B4-BE49-F238E27FC236}">
                    <a16:creationId xmlns:a16="http://schemas.microsoft.com/office/drawing/2014/main" id="{DC275FB9-B9AC-4461-A869-AA26FFCB5F6C}"/>
                  </a:ext>
                </a:extLst>
              </p:cNvPr>
              <p:cNvSpPr>
                <a:spLocks noEditPoints="1"/>
              </p:cNvSpPr>
              <p:nvPr/>
            </p:nvSpPr>
            <p:spPr bwMode="auto">
              <a:xfrm>
                <a:off x="8695419" y="2430463"/>
                <a:ext cx="652463" cy="574675"/>
              </a:xfrm>
              <a:custGeom>
                <a:avLst/>
                <a:gdLst>
                  <a:gd name="T0" fmla="*/ 606 w 1309"/>
                  <a:gd name="T1" fmla="*/ 1151 h 1151"/>
                  <a:gd name="T2" fmla="*/ 594 w 1309"/>
                  <a:gd name="T3" fmla="*/ 1148 h 1151"/>
                  <a:gd name="T4" fmla="*/ 417 w 1309"/>
                  <a:gd name="T5" fmla="*/ 1132 h 1151"/>
                  <a:gd name="T6" fmla="*/ 259 w 1309"/>
                  <a:gd name="T7" fmla="*/ 1103 h 1151"/>
                  <a:gd name="T8" fmla="*/ 390 w 1309"/>
                  <a:gd name="T9" fmla="*/ 1096 h 1151"/>
                  <a:gd name="T10" fmla="*/ 667 w 1309"/>
                  <a:gd name="T11" fmla="*/ 1121 h 1151"/>
                  <a:gd name="T12" fmla="*/ 701 w 1309"/>
                  <a:gd name="T13" fmla="*/ 1121 h 1151"/>
                  <a:gd name="T14" fmla="*/ 869 w 1309"/>
                  <a:gd name="T15" fmla="*/ 1102 h 1151"/>
                  <a:gd name="T16" fmla="*/ 935 w 1309"/>
                  <a:gd name="T17" fmla="*/ 1085 h 1151"/>
                  <a:gd name="T18" fmla="*/ 1139 w 1309"/>
                  <a:gd name="T19" fmla="*/ 976 h 1151"/>
                  <a:gd name="T20" fmla="*/ 1116 w 1309"/>
                  <a:gd name="T21" fmla="*/ 1040 h 1151"/>
                  <a:gd name="T22" fmla="*/ 1097 w 1309"/>
                  <a:gd name="T23" fmla="*/ 1051 h 1151"/>
                  <a:gd name="T24" fmla="*/ 1097 w 1309"/>
                  <a:gd name="T25" fmla="*/ 1051 h 1151"/>
                  <a:gd name="T26" fmla="*/ 1097 w 1309"/>
                  <a:gd name="T27" fmla="*/ 1051 h 1151"/>
                  <a:gd name="T28" fmla="*/ 1097 w 1309"/>
                  <a:gd name="T29" fmla="*/ 1051 h 1151"/>
                  <a:gd name="T30" fmla="*/ 1097 w 1309"/>
                  <a:gd name="T31" fmla="*/ 1051 h 1151"/>
                  <a:gd name="T32" fmla="*/ 1114 w 1309"/>
                  <a:gd name="T33" fmla="*/ 1045 h 1151"/>
                  <a:gd name="T34" fmla="*/ 1087 w 1309"/>
                  <a:gd name="T35" fmla="*/ 1087 h 1151"/>
                  <a:gd name="T36" fmla="*/ 1309 w 1309"/>
                  <a:gd name="T37" fmla="*/ 983 h 1151"/>
                  <a:gd name="T38" fmla="*/ 1273 w 1309"/>
                  <a:gd name="T39" fmla="*/ 1007 h 1151"/>
                  <a:gd name="T40" fmla="*/ 1125 w 1309"/>
                  <a:gd name="T41" fmla="*/ 1075 h 1151"/>
                  <a:gd name="T42" fmla="*/ 1101 w 1309"/>
                  <a:gd name="T43" fmla="*/ 1083 h 1151"/>
                  <a:gd name="T44" fmla="*/ 749 w 1309"/>
                  <a:gd name="T45" fmla="*/ 1145 h 1151"/>
                  <a:gd name="T46" fmla="*/ 733 w 1309"/>
                  <a:gd name="T47" fmla="*/ 1146 h 1151"/>
                  <a:gd name="T48" fmla="*/ 607 w 1309"/>
                  <a:gd name="T49" fmla="*/ 1151 h 1151"/>
                  <a:gd name="T50" fmla="*/ 606 w 1309"/>
                  <a:gd name="T51" fmla="*/ 1151 h 1151"/>
                  <a:gd name="T52" fmla="*/ 422 w 1309"/>
                  <a:gd name="T53" fmla="*/ 865 h 1151"/>
                  <a:gd name="T54" fmla="*/ 299 w 1309"/>
                  <a:gd name="T55" fmla="*/ 849 h 1151"/>
                  <a:gd name="T56" fmla="*/ 14 w 1309"/>
                  <a:gd name="T57" fmla="*/ 652 h 1151"/>
                  <a:gd name="T58" fmla="*/ 33 w 1309"/>
                  <a:gd name="T59" fmla="*/ 473 h 1151"/>
                  <a:gd name="T60" fmla="*/ 66 w 1309"/>
                  <a:gd name="T61" fmla="*/ 418 h 1151"/>
                  <a:gd name="T62" fmla="*/ 32 w 1309"/>
                  <a:gd name="T63" fmla="*/ 550 h 1151"/>
                  <a:gd name="T64" fmla="*/ 145 w 1309"/>
                  <a:gd name="T65" fmla="*/ 757 h 1151"/>
                  <a:gd name="T66" fmla="*/ 156 w 1309"/>
                  <a:gd name="T67" fmla="*/ 737 h 1151"/>
                  <a:gd name="T68" fmla="*/ 168 w 1309"/>
                  <a:gd name="T69" fmla="*/ 750 h 1151"/>
                  <a:gd name="T70" fmla="*/ 408 w 1309"/>
                  <a:gd name="T71" fmla="*/ 842 h 1151"/>
                  <a:gd name="T72" fmla="*/ 607 w 1309"/>
                  <a:gd name="T73" fmla="*/ 750 h 1151"/>
                  <a:gd name="T74" fmla="*/ 423 w 1309"/>
                  <a:gd name="T75" fmla="*/ 690 h 1151"/>
                  <a:gd name="T76" fmla="*/ 418 w 1309"/>
                  <a:gd name="T77" fmla="*/ 684 h 1151"/>
                  <a:gd name="T78" fmla="*/ 420 w 1309"/>
                  <a:gd name="T79" fmla="*/ 679 h 1151"/>
                  <a:gd name="T80" fmla="*/ 432 w 1309"/>
                  <a:gd name="T81" fmla="*/ 671 h 1151"/>
                  <a:gd name="T82" fmla="*/ 418 w 1309"/>
                  <a:gd name="T83" fmla="*/ 684 h 1151"/>
                  <a:gd name="T84" fmla="*/ 446 w 1309"/>
                  <a:gd name="T85" fmla="*/ 683 h 1151"/>
                  <a:gd name="T86" fmla="*/ 635 w 1309"/>
                  <a:gd name="T87" fmla="*/ 758 h 1151"/>
                  <a:gd name="T88" fmla="*/ 710 w 1309"/>
                  <a:gd name="T89" fmla="*/ 640 h 1151"/>
                  <a:gd name="T90" fmla="*/ 715 w 1309"/>
                  <a:gd name="T91" fmla="*/ 620 h 1151"/>
                  <a:gd name="T92" fmla="*/ 716 w 1309"/>
                  <a:gd name="T93" fmla="*/ 620 h 1151"/>
                  <a:gd name="T94" fmla="*/ 731 w 1309"/>
                  <a:gd name="T95" fmla="*/ 621 h 1151"/>
                  <a:gd name="T96" fmla="*/ 732 w 1309"/>
                  <a:gd name="T97" fmla="*/ 621 h 1151"/>
                  <a:gd name="T98" fmla="*/ 700 w 1309"/>
                  <a:gd name="T99" fmla="*/ 684 h 1151"/>
                  <a:gd name="T100" fmla="*/ 655 w 1309"/>
                  <a:gd name="T101" fmla="*/ 775 h 1151"/>
                  <a:gd name="T102" fmla="*/ 472 w 1309"/>
                  <a:gd name="T103" fmla="*/ 862 h 1151"/>
                  <a:gd name="T104" fmla="*/ 422 w 1309"/>
                  <a:gd name="T105" fmla="*/ 865 h 1151"/>
                  <a:gd name="T106" fmla="*/ 467 w 1309"/>
                  <a:gd name="T107" fmla="*/ 625 h 1151"/>
                  <a:gd name="T108" fmla="*/ 481 w 1309"/>
                  <a:gd name="T109" fmla="*/ 595 h 1151"/>
                  <a:gd name="T110" fmla="*/ 481 w 1309"/>
                  <a:gd name="T111" fmla="*/ 600 h 1151"/>
                  <a:gd name="T112" fmla="*/ 467 w 1309"/>
                  <a:gd name="T113" fmla="*/ 625 h 1151"/>
                  <a:gd name="T114" fmla="*/ 68 w 1309"/>
                  <a:gd name="T115" fmla="*/ 416 h 1151"/>
                  <a:gd name="T116" fmla="*/ 71 w 1309"/>
                  <a:gd name="T117" fmla="*/ 410 h 1151"/>
                  <a:gd name="T118" fmla="*/ 296 w 1309"/>
                  <a:gd name="T119" fmla="*/ 0 h 1151"/>
                  <a:gd name="T120" fmla="*/ 296 w 1309"/>
                  <a:gd name="T121" fmla="*/ 0 h 1151"/>
                  <a:gd name="T122" fmla="*/ 71 w 1309"/>
                  <a:gd name="T123" fmla="*/ 410 h 1151"/>
                  <a:gd name="T124" fmla="*/ 68 w 1309"/>
                  <a:gd name="T125" fmla="*/ 416 h 1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09" h="1151">
                    <a:moveTo>
                      <a:pt x="606" y="1151"/>
                    </a:moveTo>
                    <a:cubicBezTo>
                      <a:pt x="601" y="1151"/>
                      <a:pt x="597" y="1150"/>
                      <a:pt x="594" y="1148"/>
                    </a:cubicBezTo>
                    <a:cubicBezTo>
                      <a:pt x="535" y="1146"/>
                      <a:pt x="476" y="1141"/>
                      <a:pt x="417" y="1132"/>
                    </a:cubicBezTo>
                    <a:cubicBezTo>
                      <a:pt x="364" y="1123"/>
                      <a:pt x="311" y="1114"/>
                      <a:pt x="259" y="1103"/>
                    </a:cubicBezTo>
                    <a:cubicBezTo>
                      <a:pt x="302" y="1101"/>
                      <a:pt x="347" y="1099"/>
                      <a:pt x="390" y="1096"/>
                    </a:cubicBezTo>
                    <a:cubicBezTo>
                      <a:pt x="481" y="1111"/>
                      <a:pt x="575" y="1121"/>
                      <a:pt x="667" y="1121"/>
                    </a:cubicBezTo>
                    <a:cubicBezTo>
                      <a:pt x="678" y="1121"/>
                      <a:pt x="690" y="1121"/>
                      <a:pt x="701" y="1121"/>
                    </a:cubicBezTo>
                    <a:cubicBezTo>
                      <a:pt x="757" y="1115"/>
                      <a:pt x="813" y="1109"/>
                      <a:pt x="869" y="1102"/>
                    </a:cubicBezTo>
                    <a:cubicBezTo>
                      <a:pt x="891" y="1097"/>
                      <a:pt x="913" y="1092"/>
                      <a:pt x="935" y="1085"/>
                    </a:cubicBezTo>
                    <a:cubicBezTo>
                      <a:pt x="1022" y="1059"/>
                      <a:pt x="1091" y="1021"/>
                      <a:pt x="1139" y="976"/>
                    </a:cubicBezTo>
                    <a:cubicBezTo>
                      <a:pt x="1135" y="997"/>
                      <a:pt x="1127" y="1019"/>
                      <a:pt x="1116" y="1040"/>
                    </a:cubicBezTo>
                    <a:cubicBezTo>
                      <a:pt x="1110" y="1043"/>
                      <a:pt x="1104" y="1047"/>
                      <a:pt x="1097" y="1051"/>
                    </a:cubicBezTo>
                    <a:lnTo>
                      <a:pt x="1097" y="1051"/>
                    </a:lnTo>
                    <a:lnTo>
                      <a:pt x="1097" y="1051"/>
                    </a:lnTo>
                    <a:lnTo>
                      <a:pt x="1097" y="1051"/>
                    </a:lnTo>
                    <a:lnTo>
                      <a:pt x="1097" y="1051"/>
                    </a:lnTo>
                    <a:cubicBezTo>
                      <a:pt x="1103" y="1049"/>
                      <a:pt x="1108" y="1047"/>
                      <a:pt x="1114" y="1045"/>
                    </a:cubicBezTo>
                    <a:cubicBezTo>
                      <a:pt x="1106" y="1059"/>
                      <a:pt x="1097" y="1073"/>
                      <a:pt x="1087" y="1087"/>
                    </a:cubicBezTo>
                    <a:cubicBezTo>
                      <a:pt x="1172" y="1061"/>
                      <a:pt x="1247" y="1028"/>
                      <a:pt x="1309" y="983"/>
                    </a:cubicBezTo>
                    <a:cubicBezTo>
                      <a:pt x="1297" y="991"/>
                      <a:pt x="1286" y="999"/>
                      <a:pt x="1273" y="1007"/>
                    </a:cubicBezTo>
                    <a:cubicBezTo>
                      <a:pt x="1229" y="1034"/>
                      <a:pt x="1179" y="1056"/>
                      <a:pt x="1125" y="1075"/>
                    </a:cubicBezTo>
                    <a:cubicBezTo>
                      <a:pt x="1117" y="1078"/>
                      <a:pt x="1109" y="1080"/>
                      <a:pt x="1101" y="1083"/>
                    </a:cubicBezTo>
                    <a:cubicBezTo>
                      <a:pt x="995" y="1116"/>
                      <a:pt x="874" y="1135"/>
                      <a:pt x="749" y="1145"/>
                    </a:cubicBezTo>
                    <a:cubicBezTo>
                      <a:pt x="744" y="1145"/>
                      <a:pt x="739" y="1146"/>
                      <a:pt x="733" y="1146"/>
                    </a:cubicBezTo>
                    <a:cubicBezTo>
                      <a:pt x="691" y="1149"/>
                      <a:pt x="649" y="1150"/>
                      <a:pt x="607" y="1151"/>
                    </a:cubicBezTo>
                    <a:cubicBezTo>
                      <a:pt x="606" y="1151"/>
                      <a:pt x="606" y="1151"/>
                      <a:pt x="606" y="1151"/>
                    </a:cubicBezTo>
                    <a:moveTo>
                      <a:pt x="422" y="865"/>
                    </a:moveTo>
                    <a:cubicBezTo>
                      <a:pt x="380" y="865"/>
                      <a:pt x="337" y="859"/>
                      <a:pt x="299" y="849"/>
                    </a:cubicBezTo>
                    <a:cubicBezTo>
                      <a:pt x="144" y="820"/>
                      <a:pt x="37" y="747"/>
                      <a:pt x="14" y="652"/>
                    </a:cubicBezTo>
                    <a:cubicBezTo>
                      <a:pt x="0" y="591"/>
                      <a:pt x="11" y="532"/>
                      <a:pt x="33" y="473"/>
                    </a:cubicBezTo>
                    <a:cubicBezTo>
                      <a:pt x="44" y="454"/>
                      <a:pt x="56" y="435"/>
                      <a:pt x="66" y="418"/>
                    </a:cubicBezTo>
                    <a:cubicBezTo>
                      <a:pt x="50" y="461"/>
                      <a:pt x="30" y="504"/>
                      <a:pt x="32" y="550"/>
                    </a:cubicBezTo>
                    <a:cubicBezTo>
                      <a:pt x="36" y="624"/>
                      <a:pt x="66" y="699"/>
                      <a:pt x="145" y="757"/>
                    </a:cubicBezTo>
                    <a:cubicBezTo>
                      <a:pt x="147" y="751"/>
                      <a:pt x="151" y="744"/>
                      <a:pt x="156" y="737"/>
                    </a:cubicBezTo>
                    <a:cubicBezTo>
                      <a:pt x="159" y="741"/>
                      <a:pt x="163" y="746"/>
                      <a:pt x="168" y="750"/>
                    </a:cubicBezTo>
                    <a:cubicBezTo>
                      <a:pt x="216" y="794"/>
                      <a:pt x="310" y="835"/>
                      <a:pt x="408" y="842"/>
                    </a:cubicBezTo>
                    <a:cubicBezTo>
                      <a:pt x="490" y="839"/>
                      <a:pt x="636" y="808"/>
                      <a:pt x="607" y="750"/>
                    </a:cubicBezTo>
                    <a:cubicBezTo>
                      <a:pt x="585" y="707"/>
                      <a:pt x="499" y="690"/>
                      <a:pt x="423" y="690"/>
                    </a:cubicBezTo>
                    <a:cubicBezTo>
                      <a:pt x="417" y="690"/>
                      <a:pt x="415" y="686"/>
                      <a:pt x="418" y="684"/>
                    </a:cubicBezTo>
                    <a:cubicBezTo>
                      <a:pt x="417" y="682"/>
                      <a:pt x="418" y="680"/>
                      <a:pt x="420" y="679"/>
                    </a:cubicBezTo>
                    <a:cubicBezTo>
                      <a:pt x="424" y="677"/>
                      <a:pt x="428" y="674"/>
                      <a:pt x="432" y="671"/>
                    </a:cubicBezTo>
                    <a:cubicBezTo>
                      <a:pt x="428" y="676"/>
                      <a:pt x="423" y="680"/>
                      <a:pt x="418" y="684"/>
                    </a:cubicBezTo>
                    <a:cubicBezTo>
                      <a:pt x="428" y="683"/>
                      <a:pt x="437" y="683"/>
                      <a:pt x="446" y="683"/>
                    </a:cubicBezTo>
                    <a:cubicBezTo>
                      <a:pt x="532" y="683"/>
                      <a:pt x="608" y="713"/>
                      <a:pt x="635" y="758"/>
                    </a:cubicBezTo>
                    <a:cubicBezTo>
                      <a:pt x="662" y="719"/>
                      <a:pt x="687" y="680"/>
                      <a:pt x="710" y="640"/>
                    </a:cubicBezTo>
                    <a:cubicBezTo>
                      <a:pt x="692" y="637"/>
                      <a:pt x="693" y="620"/>
                      <a:pt x="715" y="620"/>
                    </a:cubicBezTo>
                    <a:cubicBezTo>
                      <a:pt x="715" y="620"/>
                      <a:pt x="716" y="620"/>
                      <a:pt x="716" y="620"/>
                    </a:cubicBezTo>
                    <a:cubicBezTo>
                      <a:pt x="721" y="620"/>
                      <a:pt x="726" y="620"/>
                      <a:pt x="731" y="621"/>
                    </a:cubicBezTo>
                    <a:cubicBezTo>
                      <a:pt x="732" y="621"/>
                      <a:pt x="732" y="621"/>
                      <a:pt x="732" y="621"/>
                    </a:cubicBezTo>
                    <a:cubicBezTo>
                      <a:pt x="720" y="642"/>
                      <a:pt x="709" y="663"/>
                      <a:pt x="700" y="684"/>
                    </a:cubicBezTo>
                    <a:cubicBezTo>
                      <a:pt x="686" y="713"/>
                      <a:pt x="678" y="746"/>
                      <a:pt x="655" y="775"/>
                    </a:cubicBezTo>
                    <a:cubicBezTo>
                      <a:pt x="640" y="820"/>
                      <a:pt x="556" y="857"/>
                      <a:pt x="472" y="862"/>
                    </a:cubicBezTo>
                    <a:cubicBezTo>
                      <a:pt x="456" y="864"/>
                      <a:pt x="439" y="865"/>
                      <a:pt x="422" y="865"/>
                    </a:cubicBezTo>
                    <a:moveTo>
                      <a:pt x="467" y="625"/>
                    </a:moveTo>
                    <a:cubicBezTo>
                      <a:pt x="472" y="615"/>
                      <a:pt x="476" y="604"/>
                      <a:pt x="481" y="595"/>
                    </a:cubicBezTo>
                    <a:cubicBezTo>
                      <a:pt x="482" y="597"/>
                      <a:pt x="482" y="598"/>
                      <a:pt x="481" y="600"/>
                    </a:cubicBezTo>
                    <a:cubicBezTo>
                      <a:pt x="476" y="608"/>
                      <a:pt x="472" y="617"/>
                      <a:pt x="467" y="625"/>
                    </a:cubicBezTo>
                    <a:close/>
                    <a:moveTo>
                      <a:pt x="68" y="416"/>
                    </a:moveTo>
                    <a:cubicBezTo>
                      <a:pt x="69" y="414"/>
                      <a:pt x="70" y="412"/>
                      <a:pt x="71" y="410"/>
                    </a:cubicBezTo>
                    <a:cubicBezTo>
                      <a:pt x="154" y="275"/>
                      <a:pt x="229" y="138"/>
                      <a:pt x="296" y="0"/>
                    </a:cubicBezTo>
                    <a:lnTo>
                      <a:pt x="296" y="0"/>
                    </a:lnTo>
                    <a:cubicBezTo>
                      <a:pt x="229" y="138"/>
                      <a:pt x="154" y="275"/>
                      <a:pt x="71" y="410"/>
                    </a:cubicBezTo>
                    <a:cubicBezTo>
                      <a:pt x="70" y="412"/>
                      <a:pt x="69" y="414"/>
                      <a:pt x="68" y="416"/>
                    </a:cubicBezTo>
                    <a:close/>
                  </a:path>
                </a:pathLst>
              </a:custGeom>
              <a:solidFill>
                <a:srgbClr val="7C3A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6" name="Freeform 1147">
                <a:extLst>
                  <a:ext uri="{FF2B5EF4-FFF2-40B4-BE49-F238E27FC236}">
                    <a16:creationId xmlns:a16="http://schemas.microsoft.com/office/drawing/2014/main" id="{E44D7EF2-A8AC-4E06-A7E6-0DAD666723DE}"/>
                  </a:ext>
                </a:extLst>
              </p:cNvPr>
              <p:cNvSpPr>
                <a:spLocks/>
              </p:cNvSpPr>
              <p:nvPr/>
            </p:nvSpPr>
            <p:spPr bwMode="auto">
              <a:xfrm>
                <a:off x="8727169" y="2638425"/>
                <a:ext cx="1588" cy="0"/>
              </a:xfrm>
              <a:custGeom>
                <a:avLst/>
                <a:gdLst>
                  <a:gd name="T0" fmla="*/ 0 w 2"/>
                  <a:gd name="T1" fmla="*/ 2 h 2"/>
                  <a:gd name="T2" fmla="*/ 1 w 2"/>
                  <a:gd name="T3" fmla="*/ 1 h 2"/>
                  <a:gd name="T4" fmla="*/ 2 w 2"/>
                  <a:gd name="T5" fmla="*/ 0 h 2"/>
                  <a:gd name="T6" fmla="*/ 0 w 2"/>
                  <a:gd name="T7" fmla="*/ 2 h 2"/>
                </a:gdLst>
                <a:ahLst/>
                <a:cxnLst>
                  <a:cxn ang="0">
                    <a:pos x="T0" y="T1"/>
                  </a:cxn>
                  <a:cxn ang="0">
                    <a:pos x="T2" y="T3"/>
                  </a:cxn>
                  <a:cxn ang="0">
                    <a:pos x="T4" y="T5"/>
                  </a:cxn>
                  <a:cxn ang="0">
                    <a:pos x="T6" y="T7"/>
                  </a:cxn>
                </a:cxnLst>
                <a:rect l="0" t="0" r="r" b="b"/>
                <a:pathLst>
                  <a:path w="2" h="2">
                    <a:moveTo>
                      <a:pt x="0" y="2"/>
                    </a:moveTo>
                    <a:cubicBezTo>
                      <a:pt x="0" y="1"/>
                      <a:pt x="1" y="1"/>
                      <a:pt x="1" y="1"/>
                    </a:cubicBezTo>
                    <a:cubicBezTo>
                      <a:pt x="1" y="1"/>
                      <a:pt x="1" y="0"/>
                      <a:pt x="2" y="0"/>
                    </a:cubicBezTo>
                    <a:cubicBezTo>
                      <a:pt x="1" y="0"/>
                      <a:pt x="1" y="1"/>
                      <a:pt x="0" y="2"/>
                    </a:cubicBezTo>
                    <a:close/>
                  </a:path>
                </a:pathLst>
              </a:custGeom>
              <a:solidFill>
                <a:srgbClr val="7C3A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7" name="Freeform 1148">
                <a:extLst>
                  <a:ext uri="{FF2B5EF4-FFF2-40B4-BE49-F238E27FC236}">
                    <a16:creationId xmlns:a16="http://schemas.microsoft.com/office/drawing/2014/main" id="{15961EF5-1672-4136-8198-615A36012201}"/>
                  </a:ext>
                </a:extLst>
              </p:cNvPr>
              <p:cNvSpPr>
                <a:spLocks noEditPoints="1"/>
              </p:cNvSpPr>
              <p:nvPr/>
            </p:nvSpPr>
            <p:spPr bwMode="auto">
              <a:xfrm>
                <a:off x="8709706" y="1860550"/>
                <a:ext cx="1092200" cy="1112838"/>
              </a:xfrm>
              <a:custGeom>
                <a:avLst/>
                <a:gdLst>
                  <a:gd name="T0" fmla="*/ 1084 w 2188"/>
                  <a:gd name="T1" fmla="*/ 2189 h 2231"/>
                  <a:gd name="T2" fmla="*/ 1667 w 2188"/>
                  <a:gd name="T3" fmla="*/ 1508 h 2231"/>
                  <a:gd name="T4" fmla="*/ 2146 w 2188"/>
                  <a:gd name="T5" fmla="*/ 370 h 2231"/>
                  <a:gd name="T6" fmla="*/ 2146 w 2188"/>
                  <a:gd name="T7" fmla="*/ 370 h 2231"/>
                  <a:gd name="T8" fmla="*/ 2146 w 2188"/>
                  <a:gd name="T9" fmla="*/ 370 h 2231"/>
                  <a:gd name="T10" fmla="*/ 1380 w 2188"/>
                  <a:gd name="T11" fmla="*/ 30 h 2231"/>
                  <a:gd name="T12" fmla="*/ 586 w 2188"/>
                  <a:gd name="T13" fmla="*/ 179 h 2231"/>
                  <a:gd name="T14" fmla="*/ 639 w 2188"/>
                  <a:gd name="T15" fmla="*/ 129 h 2231"/>
                  <a:gd name="T16" fmla="*/ 1310 w 2188"/>
                  <a:gd name="T17" fmla="*/ 0 h 2231"/>
                  <a:gd name="T18" fmla="*/ 2184 w 2188"/>
                  <a:gd name="T19" fmla="*/ 349 h 2231"/>
                  <a:gd name="T20" fmla="*/ 2115 w 2188"/>
                  <a:gd name="T21" fmla="*/ 596 h 2231"/>
                  <a:gd name="T22" fmla="*/ 1695 w 2188"/>
                  <a:gd name="T23" fmla="*/ 1558 h 2231"/>
                  <a:gd name="T24" fmla="*/ 1279 w 2188"/>
                  <a:gd name="T25" fmla="*/ 2127 h 2231"/>
                  <a:gd name="T26" fmla="*/ 1057 w 2188"/>
                  <a:gd name="T27" fmla="*/ 2231 h 2231"/>
                  <a:gd name="T28" fmla="*/ 1109 w 2188"/>
                  <a:gd name="T29" fmla="*/ 2120 h 2231"/>
                  <a:gd name="T30" fmla="*/ 1060 w 2188"/>
                  <a:gd name="T31" fmla="*/ 1742 h 2231"/>
                  <a:gd name="T32" fmla="*/ 702 w 2188"/>
                  <a:gd name="T33" fmla="*/ 1765 h 2231"/>
                  <a:gd name="T34" fmla="*/ 686 w 2188"/>
                  <a:gd name="T35" fmla="*/ 1764 h 2231"/>
                  <a:gd name="T36" fmla="*/ 680 w 2188"/>
                  <a:gd name="T37" fmla="*/ 1784 h 2231"/>
                  <a:gd name="T38" fmla="*/ 416 w 2188"/>
                  <a:gd name="T39" fmla="*/ 1827 h 2231"/>
                  <a:gd name="T40" fmla="*/ 402 w 2188"/>
                  <a:gd name="T41" fmla="*/ 1815 h 2231"/>
                  <a:gd name="T42" fmla="*/ 451 w 2188"/>
                  <a:gd name="T43" fmla="*/ 1744 h 2231"/>
                  <a:gd name="T44" fmla="*/ 456 w 2188"/>
                  <a:gd name="T45" fmla="*/ 1730 h 2231"/>
                  <a:gd name="T46" fmla="*/ 237 w 2188"/>
                  <a:gd name="T47" fmla="*/ 1721 h 2231"/>
                  <a:gd name="T48" fmla="*/ 115 w 2188"/>
                  <a:gd name="T49" fmla="*/ 1901 h 2231"/>
                  <a:gd name="T50" fmla="*/ 36 w 2188"/>
                  <a:gd name="T51" fmla="*/ 1562 h 2231"/>
                  <a:gd name="T52" fmla="*/ 41 w 2188"/>
                  <a:gd name="T53" fmla="*/ 1554 h 2231"/>
                  <a:gd name="T54" fmla="*/ 246 w 2188"/>
                  <a:gd name="T55" fmla="*/ 1195 h 2231"/>
                  <a:gd name="T56" fmla="*/ 35 w 2188"/>
                  <a:gd name="T57" fmla="*/ 1690 h 2231"/>
                  <a:gd name="T58" fmla="*/ 31 w 2188"/>
                  <a:gd name="T59" fmla="*/ 1737 h 2231"/>
                  <a:gd name="T60" fmla="*/ 58 w 2188"/>
                  <a:gd name="T61" fmla="*/ 1843 h 2231"/>
                  <a:gd name="T62" fmla="*/ 58 w 2188"/>
                  <a:gd name="T63" fmla="*/ 1843 h 2231"/>
                  <a:gd name="T64" fmla="*/ 58 w 2188"/>
                  <a:gd name="T65" fmla="*/ 1843 h 2231"/>
                  <a:gd name="T66" fmla="*/ 58 w 2188"/>
                  <a:gd name="T67" fmla="*/ 1842 h 2231"/>
                  <a:gd name="T68" fmla="*/ 58 w 2188"/>
                  <a:gd name="T69" fmla="*/ 1840 h 2231"/>
                  <a:gd name="T70" fmla="*/ 59 w 2188"/>
                  <a:gd name="T71" fmla="*/ 1832 h 2231"/>
                  <a:gd name="T72" fmla="*/ 173 w 2188"/>
                  <a:gd name="T73" fmla="*/ 1713 h 2231"/>
                  <a:gd name="T74" fmla="*/ 187 w 2188"/>
                  <a:gd name="T75" fmla="*/ 1706 h 2231"/>
                  <a:gd name="T76" fmla="*/ 940 w 2188"/>
                  <a:gd name="T77" fmla="*/ 1659 h 2231"/>
                  <a:gd name="T78" fmla="*/ 1215 w 2188"/>
                  <a:gd name="T79" fmla="*/ 1851 h 2231"/>
                  <a:gd name="T80" fmla="*/ 1214 w 2188"/>
                  <a:gd name="T81" fmla="*/ 2054 h 2231"/>
                  <a:gd name="T82" fmla="*/ 449 w 2188"/>
                  <a:gd name="T83" fmla="*/ 1822 h 2231"/>
                  <a:gd name="T84" fmla="*/ 707 w 2188"/>
                  <a:gd name="T85" fmla="*/ 1655 h 2231"/>
                  <a:gd name="T86" fmla="*/ 645 w 2188"/>
                  <a:gd name="T87" fmla="*/ 1653 h 2231"/>
                  <a:gd name="T88" fmla="*/ 479 w 2188"/>
                  <a:gd name="T89" fmla="*/ 1768 h 2231"/>
                  <a:gd name="T90" fmla="*/ 449 w 2188"/>
                  <a:gd name="T91" fmla="*/ 1822 h 2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188" h="2231">
                    <a:moveTo>
                      <a:pt x="1057" y="2231"/>
                    </a:moveTo>
                    <a:cubicBezTo>
                      <a:pt x="1067" y="2217"/>
                      <a:pt x="1076" y="2203"/>
                      <a:pt x="1084" y="2189"/>
                    </a:cubicBezTo>
                    <a:cubicBezTo>
                      <a:pt x="1164" y="2159"/>
                      <a:pt x="1231" y="2120"/>
                      <a:pt x="1280" y="2073"/>
                    </a:cubicBezTo>
                    <a:cubicBezTo>
                      <a:pt x="1460" y="1898"/>
                      <a:pt x="1568" y="1700"/>
                      <a:pt x="1667" y="1508"/>
                    </a:cubicBezTo>
                    <a:cubicBezTo>
                      <a:pt x="1767" y="1313"/>
                      <a:pt x="1998" y="794"/>
                      <a:pt x="2062" y="600"/>
                    </a:cubicBezTo>
                    <a:cubicBezTo>
                      <a:pt x="2087" y="523"/>
                      <a:pt x="2139" y="440"/>
                      <a:pt x="2146" y="370"/>
                    </a:cubicBezTo>
                    <a:lnTo>
                      <a:pt x="2146" y="370"/>
                    </a:lnTo>
                    <a:lnTo>
                      <a:pt x="2146" y="370"/>
                    </a:lnTo>
                    <a:lnTo>
                      <a:pt x="2146" y="370"/>
                    </a:lnTo>
                    <a:lnTo>
                      <a:pt x="2146" y="370"/>
                    </a:lnTo>
                    <a:cubicBezTo>
                      <a:pt x="2089" y="262"/>
                      <a:pt x="1997" y="183"/>
                      <a:pt x="1825" y="116"/>
                    </a:cubicBezTo>
                    <a:cubicBezTo>
                      <a:pt x="1694" y="66"/>
                      <a:pt x="1540" y="35"/>
                      <a:pt x="1380" y="30"/>
                    </a:cubicBezTo>
                    <a:cubicBezTo>
                      <a:pt x="1359" y="30"/>
                      <a:pt x="1339" y="29"/>
                      <a:pt x="1319" y="29"/>
                    </a:cubicBezTo>
                    <a:cubicBezTo>
                      <a:pt x="1043" y="29"/>
                      <a:pt x="800" y="89"/>
                      <a:pt x="586" y="179"/>
                    </a:cubicBezTo>
                    <a:cubicBezTo>
                      <a:pt x="585" y="172"/>
                      <a:pt x="583" y="165"/>
                      <a:pt x="582" y="157"/>
                    </a:cubicBezTo>
                    <a:cubicBezTo>
                      <a:pt x="600" y="148"/>
                      <a:pt x="619" y="138"/>
                      <a:pt x="639" y="129"/>
                    </a:cubicBezTo>
                    <a:cubicBezTo>
                      <a:pt x="642" y="128"/>
                      <a:pt x="645" y="126"/>
                      <a:pt x="648" y="125"/>
                    </a:cubicBezTo>
                    <a:cubicBezTo>
                      <a:pt x="830" y="44"/>
                      <a:pt x="1072" y="0"/>
                      <a:pt x="1310" y="0"/>
                    </a:cubicBezTo>
                    <a:cubicBezTo>
                      <a:pt x="1346" y="0"/>
                      <a:pt x="1382" y="1"/>
                      <a:pt x="1417" y="3"/>
                    </a:cubicBezTo>
                    <a:cubicBezTo>
                      <a:pt x="1798" y="25"/>
                      <a:pt x="2065" y="160"/>
                      <a:pt x="2184" y="349"/>
                    </a:cubicBezTo>
                    <a:cubicBezTo>
                      <a:pt x="2187" y="353"/>
                      <a:pt x="2188" y="360"/>
                      <a:pt x="2188" y="369"/>
                    </a:cubicBezTo>
                    <a:cubicBezTo>
                      <a:pt x="2188" y="420"/>
                      <a:pt x="2143" y="530"/>
                      <a:pt x="2115" y="596"/>
                    </a:cubicBezTo>
                    <a:cubicBezTo>
                      <a:pt x="2070" y="705"/>
                      <a:pt x="2025" y="809"/>
                      <a:pt x="1983" y="918"/>
                    </a:cubicBezTo>
                    <a:cubicBezTo>
                      <a:pt x="1900" y="1131"/>
                      <a:pt x="1806" y="1349"/>
                      <a:pt x="1695" y="1558"/>
                    </a:cubicBezTo>
                    <a:cubicBezTo>
                      <a:pt x="1641" y="1662"/>
                      <a:pt x="1582" y="1764"/>
                      <a:pt x="1511" y="1865"/>
                    </a:cubicBezTo>
                    <a:cubicBezTo>
                      <a:pt x="1448" y="1953"/>
                      <a:pt x="1384" y="2051"/>
                      <a:pt x="1279" y="2127"/>
                    </a:cubicBezTo>
                    <a:lnTo>
                      <a:pt x="1279" y="2127"/>
                    </a:lnTo>
                    <a:cubicBezTo>
                      <a:pt x="1217" y="2172"/>
                      <a:pt x="1142" y="2205"/>
                      <a:pt x="1057" y="2231"/>
                    </a:cubicBezTo>
                    <a:moveTo>
                      <a:pt x="1086" y="2184"/>
                    </a:moveTo>
                    <a:cubicBezTo>
                      <a:pt x="1097" y="2163"/>
                      <a:pt x="1105" y="2141"/>
                      <a:pt x="1109" y="2120"/>
                    </a:cubicBezTo>
                    <a:cubicBezTo>
                      <a:pt x="1148" y="2084"/>
                      <a:pt x="1172" y="2043"/>
                      <a:pt x="1180" y="2000"/>
                    </a:cubicBezTo>
                    <a:cubicBezTo>
                      <a:pt x="1196" y="1915"/>
                      <a:pt x="1171" y="1807"/>
                      <a:pt x="1060" y="1742"/>
                    </a:cubicBezTo>
                    <a:cubicBezTo>
                      <a:pt x="982" y="1695"/>
                      <a:pt x="871" y="1668"/>
                      <a:pt x="757" y="1658"/>
                    </a:cubicBezTo>
                    <a:cubicBezTo>
                      <a:pt x="742" y="1694"/>
                      <a:pt x="722" y="1729"/>
                      <a:pt x="702" y="1765"/>
                    </a:cubicBezTo>
                    <a:cubicBezTo>
                      <a:pt x="702" y="1765"/>
                      <a:pt x="702" y="1765"/>
                      <a:pt x="701" y="1765"/>
                    </a:cubicBezTo>
                    <a:cubicBezTo>
                      <a:pt x="696" y="1764"/>
                      <a:pt x="691" y="1764"/>
                      <a:pt x="686" y="1764"/>
                    </a:cubicBezTo>
                    <a:cubicBezTo>
                      <a:pt x="686" y="1764"/>
                      <a:pt x="685" y="1764"/>
                      <a:pt x="685" y="1764"/>
                    </a:cubicBezTo>
                    <a:cubicBezTo>
                      <a:pt x="663" y="1764"/>
                      <a:pt x="662" y="1781"/>
                      <a:pt x="680" y="1784"/>
                    </a:cubicBezTo>
                    <a:cubicBezTo>
                      <a:pt x="657" y="1824"/>
                      <a:pt x="632" y="1863"/>
                      <a:pt x="605" y="1902"/>
                    </a:cubicBezTo>
                    <a:cubicBezTo>
                      <a:pt x="578" y="1857"/>
                      <a:pt x="502" y="1827"/>
                      <a:pt x="416" y="1827"/>
                    </a:cubicBezTo>
                    <a:cubicBezTo>
                      <a:pt x="407" y="1827"/>
                      <a:pt x="398" y="1827"/>
                      <a:pt x="388" y="1828"/>
                    </a:cubicBezTo>
                    <a:cubicBezTo>
                      <a:pt x="393" y="1824"/>
                      <a:pt x="398" y="1820"/>
                      <a:pt x="402" y="1815"/>
                    </a:cubicBezTo>
                    <a:cubicBezTo>
                      <a:pt x="418" y="1802"/>
                      <a:pt x="428" y="1785"/>
                      <a:pt x="437" y="1769"/>
                    </a:cubicBezTo>
                    <a:cubicBezTo>
                      <a:pt x="442" y="1761"/>
                      <a:pt x="446" y="1752"/>
                      <a:pt x="451" y="1744"/>
                    </a:cubicBezTo>
                    <a:cubicBezTo>
                      <a:pt x="452" y="1742"/>
                      <a:pt x="452" y="1741"/>
                      <a:pt x="451" y="1739"/>
                    </a:cubicBezTo>
                    <a:cubicBezTo>
                      <a:pt x="453" y="1736"/>
                      <a:pt x="454" y="1733"/>
                      <a:pt x="456" y="1730"/>
                    </a:cubicBezTo>
                    <a:cubicBezTo>
                      <a:pt x="470" y="1707"/>
                      <a:pt x="482" y="1682"/>
                      <a:pt x="501" y="1660"/>
                    </a:cubicBezTo>
                    <a:cubicBezTo>
                      <a:pt x="405" y="1669"/>
                      <a:pt x="311" y="1688"/>
                      <a:pt x="237" y="1721"/>
                    </a:cubicBezTo>
                    <a:cubicBezTo>
                      <a:pt x="148" y="1761"/>
                      <a:pt x="78" y="1820"/>
                      <a:pt x="126" y="1881"/>
                    </a:cubicBezTo>
                    <a:cubicBezTo>
                      <a:pt x="121" y="1888"/>
                      <a:pt x="117" y="1895"/>
                      <a:pt x="115" y="1901"/>
                    </a:cubicBezTo>
                    <a:cubicBezTo>
                      <a:pt x="36" y="1843"/>
                      <a:pt x="6" y="1768"/>
                      <a:pt x="2" y="1694"/>
                    </a:cubicBezTo>
                    <a:cubicBezTo>
                      <a:pt x="0" y="1648"/>
                      <a:pt x="20" y="1605"/>
                      <a:pt x="36" y="1562"/>
                    </a:cubicBezTo>
                    <a:cubicBezTo>
                      <a:pt x="37" y="1561"/>
                      <a:pt x="37" y="1560"/>
                      <a:pt x="38" y="1560"/>
                    </a:cubicBezTo>
                    <a:cubicBezTo>
                      <a:pt x="39" y="1558"/>
                      <a:pt x="40" y="1556"/>
                      <a:pt x="41" y="1554"/>
                    </a:cubicBezTo>
                    <a:cubicBezTo>
                      <a:pt x="124" y="1419"/>
                      <a:pt x="199" y="1282"/>
                      <a:pt x="266" y="1144"/>
                    </a:cubicBezTo>
                    <a:cubicBezTo>
                      <a:pt x="260" y="1161"/>
                      <a:pt x="253" y="1178"/>
                      <a:pt x="246" y="1195"/>
                    </a:cubicBezTo>
                    <a:cubicBezTo>
                      <a:pt x="212" y="1277"/>
                      <a:pt x="177" y="1359"/>
                      <a:pt x="137" y="1440"/>
                    </a:cubicBezTo>
                    <a:cubicBezTo>
                      <a:pt x="98" y="1522"/>
                      <a:pt x="48" y="1606"/>
                      <a:pt x="35" y="1690"/>
                    </a:cubicBezTo>
                    <a:cubicBezTo>
                      <a:pt x="32" y="1706"/>
                      <a:pt x="31" y="1721"/>
                      <a:pt x="31" y="1737"/>
                    </a:cubicBezTo>
                    <a:lnTo>
                      <a:pt x="31" y="1737"/>
                    </a:lnTo>
                    <a:cubicBezTo>
                      <a:pt x="31" y="1773"/>
                      <a:pt x="38" y="1809"/>
                      <a:pt x="58" y="1843"/>
                    </a:cubicBezTo>
                    <a:lnTo>
                      <a:pt x="58" y="1843"/>
                    </a:lnTo>
                    <a:lnTo>
                      <a:pt x="58" y="1843"/>
                    </a:lnTo>
                    <a:lnTo>
                      <a:pt x="58" y="1843"/>
                    </a:lnTo>
                    <a:lnTo>
                      <a:pt x="58" y="1843"/>
                    </a:lnTo>
                    <a:lnTo>
                      <a:pt x="58" y="1843"/>
                    </a:lnTo>
                    <a:cubicBezTo>
                      <a:pt x="58" y="1843"/>
                      <a:pt x="58" y="1843"/>
                      <a:pt x="58" y="1842"/>
                    </a:cubicBezTo>
                    <a:cubicBezTo>
                      <a:pt x="58" y="1842"/>
                      <a:pt x="58" y="1842"/>
                      <a:pt x="58" y="1842"/>
                    </a:cubicBezTo>
                    <a:lnTo>
                      <a:pt x="58" y="1842"/>
                    </a:lnTo>
                    <a:cubicBezTo>
                      <a:pt x="58" y="1841"/>
                      <a:pt x="58" y="1840"/>
                      <a:pt x="58" y="1840"/>
                    </a:cubicBezTo>
                    <a:cubicBezTo>
                      <a:pt x="58" y="1837"/>
                      <a:pt x="58" y="1835"/>
                      <a:pt x="59" y="1832"/>
                    </a:cubicBezTo>
                    <a:cubicBezTo>
                      <a:pt x="59" y="1832"/>
                      <a:pt x="59" y="1832"/>
                      <a:pt x="59" y="1832"/>
                    </a:cubicBezTo>
                    <a:cubicBezTo>
                      <a:pt x="59" y="1832"/>
                      <a:pt x="59" y="1832"/>
                      <a:pt x="59" y="1832"/>
                    </a:cubicBezTo>
                    <a:cubicBezTo>
                      <a:pt x="63" y="1786"/>
                      <a:pt x="109" y="1745"/>
                      <a:pt x="173" y="1713"/>
                    </a:cubicBezTo>
                    <a:cubicBezTo>
                      <a:pt x="173" y="1713"/>
                      <a:pt x="173" y="1713"/>
                      <a:pt x="173" y="1713"/>
                    </a:cubicBezTo>
                    <a:cubicBezTo>
                      <a:pt x="177" y="1711"/>
                      <a:pt x="182" y="1708"/>
                      <a:pt x="187" y="1706"/>
                    </a:cubicBezTo>
                    <a:cubicBezTo>
                      <a:pt x="309" y="1652"/>
                      <a:pt x="474" y="1623"/>
                      <a:pt x="638" y="1623"/>
                    </a:cubicBezTo>
                    <a:cubicBezTo>
                      <a:pt x="744" y="1623"/>
                      <a:pt x="848" y="1635"/>
                      <a:pt x="940" y="1659"/>
                    </a:cubicBezTo>
                    <a:cubicBezTo>
                      <a:pt x="1084" y="1697"/>
                      <a:pt x="1175" y="1769"/>
                      <a:pt x="1216" y="1851"/>
                    </a:cubicBezTo>
                    <a:cubicBezTo>
                      <a:pt x="1215" y="1851"/>
                      <a:pt x="1215" y="1851"/>
                      <a:pt x="1215" y="1851"/>
                    </a:cubicBezTo>
                    <a:cubicBezTo>
                      <a:pt x="1248" y="1917"/>
                      <a:pt x="1247" y="1990"/>
                      <a:pt x="1214" y="2054"/>
                    </a:cubicBezTo>
                    <a:lnTo>
                      <a:pt x="1214" y="2054"/>
                    </a:lnTo>
                    <a:cubicBezTo>
                      <a:pt x="1188" y="2106"/>
                      <a:pt x="1143" y="2149"/>
                      <a:pt x="1086" y="2184"/>
                    </a:cubicBezTo>
                    <a:moveTo>
                      <a:pt x="449" y="1822"/>
                    </a:moveTo>
                    <a:cubicBezTo>
                      <a:pt x="515" y="1822"/>
                      <a:pt x="583" y="1838"/>
                      <a:pt x="613" y="1869"/>
                    </a:cubicBezTo>
                    <a:cubicBezTo>
                      <a:pt x="641" y="1798"/>
                      <a:pt x="655" y="1723"/>
                      <a:pt x="707" y="1655"/>
                    </a:cubicBezTo>
                    <a:cubicBezTo>
                      <a:pt x="693" y="1654"/>
                      <a:pt x="678" y="1653"/>
                      <a:pt x="663" y="1653"/>
                    </a:cubicBezTo>
                    <a:cubicBezTo>
                      <a:pt x="657" y="1653"/>
                      <a:pt x="651" y="1653"/>
                      <a:pt x="645" y="1653"/>
                    </a:cubicBezTo>
                    <a:cubicBezTo>
                      <a:pt x="616" y="1653"/>
                      <a:pt x="586" y="1654"/>
                      <a:pt x="556" y="1656"/>
                    </a:cubicBezTo>
                    <a:cubicBezTo>
                      <a:pt x="532" y="1693"/>
                      <a:pt x="508" y="1732"/>
                      <a:pt x="479" y="1768"/>
                    </a:cubicBezTo>
                    <a:cubicBezTo>
                      <a:pt x="467" y="1785"/>
                      <a:pt x="453" y="1808"/>
                      <a:pt x="427" y="1823"/>
                    </a:cubicBezTo>
                    <a:cubicBezTo>
                      <a:pt x="434" y="1822"/>
                      <a:pt x="442" y="1822"/>
                      <a:pt x="449" y="1822"/>
                    </a:cubicBezTo>
                  </a:path>
                </a:pathLst>
              </a:custGeom>
              <a:solidFill>
                <a:srgbClr val="7531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8" name="Freeform 1149">
                <a:extLst>
                  <a:ext uri="{FF2B5EF4-FFF2-40B4-BE49-F238E27FC236}">
                    <a16:creationId xmlns:a16="http://schemas.microsoft.com/office/drawing/2014/main" id="{58B7B532-B51D-4F68-8207-E965BF54E2F9}"/>
                  </a:ext>
                </a:extLst>
              </p:cNvPr>
              <p:cNvSpPr>
                <a:spLocks noEditPoints="1"/>
              </p:cNvSpPr>
              <p:nvPr/>
            </p:nvSpPr>
            <p:spPr bwMode="auto">
              <a:xfrm>
                <a:off x="2696256" y="1922463"/>
                <a:ext cx="931863" cy="923925"/>
              </a:xfrm>
              <a:custGeom>
                <a:avLst/>
                <a:gdLst>
                  <a:gd name="T0" fmla="*/ 821 w 1869"/>
                  <a:gd name="T1" fmla="*/ 1852 h 1852"/>
                  <a:gd name="T2" fmla="*/ 883 w 1869"/>
                  <a:gd name="T3" fmla="*/ 1812 h 1852"/>
                  <a:gd name="T4" fmla="*/ 821 w 1869"/>
                  <a:gd name="T5" fmla="*/ 1852 h 1852"/>
                  <a:gd name="T6" fmla="*/ 1869 w 1869"/>
                  <a:gd name="T7" fmla="*/ 1779 h 1852"/>
                  <a:gd name="T8" fmla="*/ 1850 w 1869"/>
                  <a:gd name="T9" fmla="*/ 1648 h 1852"/>
                  <a:gd name="T10" fmla="*/ 1648 w 1869"/>
                  <a:gd name="T11" fmla="*/ 1121 h 1852"/>
                  <a:gd name="T12" fmla="*/ 1457 w 1869"/>
                  <a:gd name="T13" fmla="*/ 606 h 1852"/>
                  <a:gd name="T14" fmla="*/ 1387 w 1869"/>
                  <a:gd name="T15" fmla="*/ 349 h 1852"/>
                  <a:gd name="T16" fmla="*/ 1349 w 1869"/>
                  <a:gd name="T17" fmla="*/ 128 h 1852"/>
                  <a:gd name="T18" fmla="*/ 1183 w 1869"/>
                  <a:gd name="T19" fmla="*/ 49 h 1852"/>
                  <a:gd name="T20" fmla="*/ 1038 w 1869"/>
                  <a:gd name="T21" fmla="*/ 11 h 1852"/>
                  <a:gd name="T22" fmla="*/ 1311 w 1869"/>
                  <a:gd name="T23" fmla="*/ 562 h 1852"/>
                  <a:gd name="T24" fmla="*/ 1713 w 1869"/>
                  <a:gd name="T25" fmla="*/ 1724 h 1852"/>
                  <a:gd name="T26" fmla="*/ 1412 w 1869"/>
                  <a:gd name="T27" fmla="*/ 1674 h 1852"/>
                  <a:gd name="T28" fmla="*/ 1400 w 1869"/>
                  <a:gd name="T29" fmla="*/ 1674 h 1852"/>
                  <a:gd name="T30" fmla="*/ 951 w 1869"/>
                  <a:gd name="T31" fmla="*/ 1777 h 1852"/>
                  <a:gd name="T32" fmla="*/ 790 w 1869"/>
                  <a:gd name="T33" fmla="*/ 1707 h 1852"/>
                  <a:gd name="T34" fmla="*/ 360 w 1869"/>
                  <a:gd name="T35" fmla="*/ 651 h 1852"/>
                  <a:gd name="T36" fmla="*/ 363 w 1869"/>
                  <a:gd name="T37" fmla="*/ 112 h 1852"/>
                  <a:gd name="T38" fmla="*/ 0 w 1869"/>
                  <a:gd name="T39" fmla="*/ 478 h 1852"/>
                  <a:gd name="T40" fmla="*/ 0 w 1869"/>
                  <a:gd name="T41" fmla="*/ 478 h 1852"/>
                  <a:gd name="T42" fmla="*/ 0 w 1869"/>
                  <a:gd name="T43" fmla="*/ 478 h 1852"/>
                  <a:gd name="T44" fmla="*/ 435 w 1869"/>
                  <a:gd name="T45" fmla="*/ 81 h 1852"/>
                  <a:gd name="T46" fmla="*/ 889 w 1869"/>
                  <a:gd name="T47" fmla="*/ 0 h 1852"/>
                  <a:gd name="T48" fmla="*/ 1183 w 1869"/>
                  <a:gd name="T49" fmla="*/ 49 h 1852"/>
                  <a:gd name="T50" fmla="*/ 1349 w 1869"/>
                  <a:gd name="T51" fmla="*/ 128 h 1852"/>
                  <a:gd name="T52" fmla="*/ 1387 w 1869"/>
                  <a:gd name="T53" fmla="*/ 349 h 1852"/>
                  <a:gd name="T54" fmla="*/ 1457 w 1869"/>
                  <a:gd name="T55" fmla="*/ 606 h 1852"/>
                  <a:gd name="T56" fmla="*/ 1648 w 1869"/>
                  <a:gd name="T57" fmla="*/ 1121 h 1852"/>
                  <a:gd name="T58" fmla="*/ 1850 w 1869"/>
                  <a:gd name="T59" fmla="*/ 1648 h 1852"/>
                  <a:gd name="T60" fmla="*/ 1869 w 1869"/>
                  <a:gd name="T61" fmla="*/ 1779 h 1852"/>
                  <a:gd name="T62" fmla="*/ 1869 w 1869"/>
                  <a:gd name="T63" fmla="*/ 1779 h 18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69" h="1852">
                    <a:moveTo>
                      <a:pt x="821" y="1852"/>
                    </a:moveTo>
                    <a:cubicBezTo>
                      <a:pt x="840" y="1838"/>
                      <a:pt x="861" y="1825"/>
                      <a:pt x="883" y="1812"/>
                    </a:cubicBezTo>
                    <a:cubicBezTo>
                      <a:pt x="861" y="1825"/>
                      <a:pt x="840" y="1838"/>
                      <a:pt x="821" y="1852"/>
                    </a:cubicBezTo>
                    <a:close/>
                    <a:moveTo>
                      <a:pt x="1869" y="1779"/>
                    </a:moveTo>
                    <a:cubicBezTo>
                      <a:pt x="1869" y="1734"/>
                      <a:pt x="1860" y="1688"/>
                      <a:pt x="1850" y="1648"/>
                    </a:cubicBezTo>
                    <a:cubicBezTo>
                      <a:pt x="1807" y="1470"/>
                      <a:pt x="1725" y="1296"/>
                      <a:pt x="1648" y="1121"/>
                    </a:cubicBezTo>
                    <a:cubicBezTo>
                      <a:pt x="1573" y="951"/>
                      <a:pt x="1512" y="779"/>
                      <a:pt x="1457" y="606"/>
                    </a:cubicBezTo>
                    <a:cubicBezTo>
                      <a:pt x="1431" y="521"/>
                      <a:pt x="1405" y="435"/>
                      <a:pt x="1387" y="349"/>
                    </a:cubicBezTo>
                    <a:cubicBezTo>
                      <a:pt x="1378" y="308"/>
                      <a:pt x="1359" y="138"/>
                      <a:pt x="1349" y="128"/>
                    </a:cubicBezTo>
                    <a:cubicBezTo>
                      <a:pt x="1332" y="111"/>
                      <a:pt x="1214" y="62"/>
                      <a:pt x="1183" y="49"/>
                    </a:cubicBezTo>
                    <a:cubicBezTo>
                      <a:pt x="1139" y="31"/>
                      <a:pt x="1090" y="18"/>
                      <a:pt x="1038" y="11"/>
                    </a:cubicBezTo>
                    <a:cubicBezTo>
                      <a:pt x="1236" y="159"/>
                      <a:pt x="1276" y="412"/>
                      <a:pt x="1311" y="562"/>
                    </a:cubicBezTo>
                    <a:cubicBezTo>
                      <a:pt x="1400" y="940"/>
                      <a:pt x="1542" y="1335"/>
                      <a:pt x="1713" y="1724"/>
                    </a:cubicBezTo>
                    <a:cubicBezTo>
                      <a:pt x="1629" y="1691"/>
                      <a:pt x="1518" y="1674"/>
                      <a:pt x="1412" y="1674"/>
                    </a:cubicBezTo>
                    <a:cubicBezTo>
                      <a:pt x="1408" y="1674"/>
                      <a:pt x="1404" y="1674"/>
                      <a:pt x="1400" y="1674"/>
                    </a:cubicBezTo>
                    <a:cubicBezTo>
                      <a:pt x="1233" y="1676"/>
                      <a:pt x="1077" y="1718"/>
                      <a:pt x="951" y="1777"/>
                    </a:cubicBezTo>
                    <a:cubicBezTo>
                      <a:pt x="877" y="1774"/>
                      <a:pt x="817" y="1749"/>
                      <a:pt x="790" y="1707"/>
                    </a:cubicBezTo>
                    <a:cubicBezTo>
                      <a:pt x="578" y="1365"/>
                      <a:pt x="467" y="1006"/>
                      <a:pt x="360" y="651"/>
                    </a:cubicBezTo>
                    <a:cubicBezTo>
                      <a:pt x="305" y="469"/>
                      <a:pt x="280" y="282"/>
                      <a:pt x="363" y="112"/>
                    </a:cubicBezTo>
                    <a:cubicBezTo>
                      <a:pt x="163" y="206"/>
                      <a:pt x="46" y="336"/>
                      <a:pt x="0" y="478"/>
                    </a:cubicBezTo>
                    <a:lnTo>
                      <a:pt x="0" y="478"/>
                    </a:lnTo>
                    <a:lnTo>
                      <a:pt x="0" y="478"/>
                    </a:lnTo>
                    <a:cubicBezTo>
                      <a:pt x="52" y="320"/>
                      <a:pt x="190" y="176"/>
                      <a:pt x="435" y="81"/>
                    </a:cubicBezTo>
                    <a:cubicBezTo>
                      <a:pt x="556" y="34"/>
                      <a:pt x="726" y="0"/>
                      <a:pt x="889" y="0"/>
                    </a:cubicBezTo>
                    <a:cubicBezTo>
                      <a:pt x="996" y="0"/>
                      <a:pt x="1099" y="14"/>
                      <a:pt x="1183" y="49"/>
                    </a:cubicBezTo>
                    <a:cubicBezTo>
                      <a:pt x="1214" y="62"/>
                      <a:pt x="1332" y="111"/>
                      <a:pt x="1349" y="128"/>
                    </a:cubicBezTo>
                    <a:cubicBezTo>
                      <a:pt x="1359" y="138"/>
                      <a:pt x="1378" y="308"/>
                      <a:pt x="1387" y="349"/>
                    </a:cubicBezTo>
                    <a:cubicBezTo>
                      <a:pt x="1405" y="435"/>
                      <a:pt x="1431" y="521"/>
                      <a:pt x="1457" y="606"/>
                    </a:cubicBezTo>
                    <a:cubicBezTo>
                      <a:pt x="1512" y="779"/>
                      <a:pt x="1573" y="951"/>
                      <a:pt x="1648" y="1121"/>
                    </a:cubicBezTo>
                    <a:cubicBezTo>
                      <a:pt x="1725" y="1296"/>
                      <a:pt x="1807" y="1470"/>
                      <a:pt x="1850" y="1648"/>
                    </a:cubicBezTo>
                    <a:cubicBezTo>
                      <a:pt x="1860" y="1688"/>
                      <a:pt x="1869" y="1734"/>
                      <a:pt x="1869" y="1779"/>
                    </a:cubicBezTo>
                    <a:lnTo>
                      <a:pt x="1869" y="1779"/>
                    </a:lnTo>
                  </a:path>
                </a:pathLst>
              </a:custGeom>
              <a:solidFill>
                <a:srgbClr val="E8B7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9" name="Freeform 1150">
                <a:extLst>
                  <a:ext uri="{FF2B5EF4-FFF2-40B4-BE49-F238E27FC236}">
                    <a16:creationId xmlns:a16="http://schemas.microsoft.com/office/drawing/2014/main" id="{993D6194-CF20-4935-AD5A-5DFEF5600A7E}"/>
                  </a:ext>
                </a:extLst>
              </p:cNvPr>
              <p:cNvSpPr>
                <a:spLocks noEditPoints="1"/>
              </p:cNvSpPr>
              <p:nvPr/>
            </p:nvSpPr>
            <p:spPr bwMode="auto">
              <a:xfrm>
                <a:off x="8738281" y="1874838"/>
                <a:ext cx="1041400" cy="908050"/>
              </a:xfrm>
              <a:custGeom>
                <a:avLst/>
                <a:gdLst>
                  <a:gd name="T0" fmla="*/ 1158 w 2088"/>
                  <a:gd name="T1" fmla="*/ 1822 h 1822"/>
                  <a:gd name="T2" fmla="*/ 882 w 2088"/>
                  <a:gd name="T3" fmla="*/ 1630 h 1822"/>
                  <a:gd name="T4" fmla="*/ 580 w 2088"/>
                  <a:gd name="T5" fmla="*/ 1594 h 1822"/>
                  <a:gd name="T6" fmla="*/ 129 w 2088"/>
                  <a:gd name="T7" fmla="*/ 1677 h 1822"/>
                  <a:gd name="T8" fmla="*/ 115 w 2088"/>
                  <a:gd name="T9" fmla="*/ 1684 h 1822"/>
                  <a:gd name="T10" fmla="*/ 255 w 2088"/>
                  <a:gd name="T11" fmla="*/ 1265 h 1822"/>
                  <a:gd name="T12" fmla="*/ 509 w 2088"/>
                  <a:gd name="T13" fmla="*/ 672 h 1822"/>
                  <a:gd name="T14" fmla="*/ 763 w 2088"/>
                  <a:gd name="T15" fmla="*/ 69 h 1822"/>
                  <a:gd name="T16" fmla="*/ 458 w 2088"/>
                  <a:gd name="T17" fmla="*/ 181 h 1822"/>
                  <a:gd name="T18" fmla="*/ 458 w 2088"/>
                  <a:gd name="T19" fmla="*/ 181 h 1822"/>
                  <a:gd name="T20" fmla="*/ 458 w 2088"/>
                  <a:gd name="T21" fmla="*/ 181 h 1822"/>
                  <a:gd name="T22" fmla="*/ 1261 w 2088"/>
                  <a:gd name="T23" fmla="*/ 0 h 1822"/>
                  <a:gd name="T24" fmla="*/ 1322 w 2088"/>
                  <a:gd name="T25" fmla="*/ 1 h 1822"/>
                  <a:gd name="T26" fmla="*/ 1767 w 2088"/>
                  <a:gd name="T27" fmla="*/ 87 h 1822"/>
                  <a:gd name="T28" fmla="*/ 2088 w 2088"/>
                  <a:gd name="T29" fmla="*/ 341 h 1822"/>
                  <a:gd name="T30" fmla="*/ 2088 w 2088"/>
                  <a:gd name="T31" fmla="*/ 341 h 1822"/>
                  <a:gd name="T32" fmla="*/ 2088 w 2088"/>
                  <a:gd name="T33" fmla="*/ 341 h 1822"/>
                  <a:gd name="T34" fmla="*/ 1819 w 2088"/>
                  <a:gd name="T35" fmla="*/ 109 h 1822"/>
                  <a:gd name="T36" fmla="*/ 1840 w 2088"/>
                  <a:gd name="T37" fmla="*/ 661 h 1822"/>
                  <a:gd name="T38" fmla="*/ 1296 w 2088"/>
                  <a:gd name="T39" fmla="*/ 1752 h 1822"/>
                  <a:gd name="T40" fmla="*/ 1158 w 2088"/>
                  <a:gd name="T41" fmla="*/ 1822 h 1822"/>
                  <a:gd name="T42" fmla="*/ 0 w 2088"/>
                  <a:gd name="T43" fmla="*/ 1813 h 1822"/>
                  <a:gd name="T44" fmla="*/ 0 w 2088"/>
                  <a:gd name="T45" fmla="*/ 1813 h 1822"/>
                  <a:gd name="T46" fmla="*/ 0 w 2088"/>
                  <a:gd name="T47" fmla="*/ 1813 h 1822"/>
                  <a:gd name="T48" fmla="*/ 0 w 2088"/>
                  <a:gd name="T49" fmla="*/ 1813 h 1822"/>
                  <a:gd name="T50" fmla="*/ 1 w 2088"/>
                  <a:gd name="T51" fmla="*/ 1803 h 1822"/>
                  <a:gd name="T52" fmla="*/ 0 w 2088"/>
                  <a:gd name="T53" fmla="*/ 1811 h 1822"/>
                  <a:gd name="T54" fmla="*/ 0 w 2088"/>
                  <a:gd name="T55" fmla="*/ 1813 h 1822"/>
                  <a:gd name="T56" fmla="*/ 1 w 2088"/>
                  <a:gd name="T57" fmla="*/ 1803 h 1822"/>
                  <a:gd name="T58" fmla="*/ 1 w 2088"/>
                  <a:gd name="T59" fmla="*/ 1803 h 1822"/>
                  <a:gd name="T60" fmla="*/ 1 w 2088"/>
                  <a:gd name="T61" fmla="*/ 1803 h 18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88" h="1822">
                    <a:moveTo>
                      <a:pt x="1158" y="1822"/>
                    </a:moveTo>
                    <a:cubicBezTo>
                      <a:pt x="1117" y="1740"/>
                      <a:pt x="1026" y="1668"/>
                      <a:pt x="882" y="1630"/>
                    </a:cubicBezTo>
                    <a:cubicBezTo>
                      <a:pt x="790" y="1606"/>
                      <a:pt x="686" y="1594"/>
                      <a:pt x="580" y="1594"/>
                    </a:cubicBezTo>
                    <a:cubicBezTo>
                      <a:pt x="416" y="1594"/>
                      <a:pt x="251" y="1623"/>
                      <a:pt x="129" y="1677"/>
                    </a:cubicBezTo>
                    <a:cubicBezTo>
                      <a:pt x="124" y="1679"/>
                      <a:pt x="119" y="1682"/>
                      <a:pt x="115" y="1684"/>
                    </a:cubicBezTo>
                    <a:cubicBezTo>
                      <a:pt x="95" y="1547"/>
                      <a:pt x="211" y="1389"/>
                      <a:pt x="255" y="1265"/>
                    </a:cubicBezTo>
                    <a:cubicBezTo>
                      <a:pt x="326" y="1065"/>
                      <a:pt x="450" y="873"/>
                      <a:pt x="509" y="672"/>
                    </a:cubicBezTo>
                    <a:cubicBezTo>
                      <a:pt x="562" y="490"/>
                      <a:pt x="599" y="253"/>
                      <a:pt x="763" y="69"/>
                    </a:cubicBezTo>
                    <a:cubicBezTo>
                      <a:pt x="655" y="99"/>
                      <a:pt x="554" y="137"/>
                      <a:pt x="458" y="181"/>
                    </a:cubicBezTo>
                    <a:lnTo>
                      <a:pt x="458" y="181"/>
                    </a:lnTo>
                    <a:lnTo>
                      <a:pt x="458" y="181"/>
                    </a:lnTo>
                    <a:cubicBezTo>
                      <a:pt x="689" y="74"/>
                      <a:pt x="955" y="0"/>
                      <a:pt x="1261" y="0"/>
                    </a:cubicBezTo>
                    <a:cubicBezTo>
                      <a:pt x="1281" y="0"/>
                      <a:pt x="1301" y="1"/>
                      <a:pt x="1322" y="1"/>
                    </a:cubicBezTo>
                    <a:cubicBezTo>
                      <a:pt x="1482" y="6"/>
                      <a:pt x="1636" y="37"/>
                      <a:pt x="1767" y="87"/>
                    </a:cubicBezTo>
                    <a:cubicBezTo>
                      <a:pt x="1939" y="154"/>
                      <a:pt x="2031" y="233"/>
                      <a:pt x="2088" y="341"/>
                    </a:cubicBezTo>
                    <a:lnTo>
                      <a:pt x="2088" y="341"/>
                    </a:lnTo>
                    <a:lnTo>
                      <a:pt x="2088" y="341"/>
                    </a:lnTo>
                    <a:cubicBezTo>
                      <a:pt x="2037" y="245"/>
                      <a:pt x="1958" y="171"/>
                      <a:pt x="1819" y="109"/>
                    </a:cubicBezTo>
                    <a:cubicBezTo>
                      <a:pt x="1937" y="282"/>
                      <a:pt x="1912" y="490"/>
                      <a:pt x="1840" y="661"/>
                    </a:cubicBezTo>
                    <a:cubicBezTo>
                      <a:pt x="1686" y="1029"/>
                      <a:pt x="1444" y="1384"/>
                      <a:pt x="1296" y="1752"/>
                    </a:cubicBezTo>
                    <a:cubicBezTo>
                      <a:pt x="1278" y="1797"/>
                      <a:pt x="1221" y="1818"/>
                      <a:pt x="1158" y="1822"/>
                    </a:cubicBezTo>
                    <a:moveTo>
                      <a:pt x="0" y="1813"/>
                    </a:moveTo>
                    <a:cubicBezTo>
                      <a:pt x="0" y="1813"/>
                      <a:pt x="0" y="1813"/>
                      <a:pt x="0" y="1813"/>
                    </a:cubicBezTo>
                    <a:cubicBezTo>
                      <a:pt x="0" y="1813"/>
                      <a:pt x="0" y="1813"/>
                      <a:pt x="0" y="1813"/>
                    </a:cubicBezTo>
                    <a:close/>
                    <a:moveTo>
                      <a:pt x="0" y="1813"/>
                    </a:moveTo>
                    <a:cubicBezTo>
                      <a:pt x="0" y="1810"/>
                      <a:pt x="0" y="1806"/>
                      <a:pt x="1" y="1803"/>
                    </a:cubicBezTo>
                    <a:cubicBezTo>
                      <a:pt x="0" y="1806"/>
                      <a:pt x="0" y="1808"/>
                      <a:pt x="0" y="1811"/>
                    </a:cubicBezTo>
                    <a:cubicBezTo>
                      <a:pt x="0" y="1811"/>
                      <a:pt x="0" y="1812"/>
                      <a:pt x="0" y="1813"/>
                    </a:cubicBezTo>
                    <a:moveTo>
                      <a:pt x="1" y="1803"/>
                    </a:moveTo>
                    <a:cubicBezTo>
                      <a:pt x="1" y="1803"/>
                      <a:pt x="1" y="1803"/>
                      <a:pt x="1" y="1803"/>
                    </a:cubicBezTo>
                    <a:cubicBezTo>
                      <a:pt x="1" y="1803"/>
                      <a:pt x="1" y="1803"/>
                      <a:pt x="1" y="1803"/>
                    </a:cubicBezTo>
                    <a:close/>
                  </a:path>
                </a:pathLst>
              </a:custGeom>
              <a:solidFill>
                <a:srgbClr val="E8B7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0" name="Freeform 1151">
                <a:extLst>
                  <a:ext uri="{FF2B5EF4-FFF2-40B4-BE49-F238E27FC236}">
                    <a16:creationId xmlns:a16="http://schemas.microsoft.com/office/drawing/2014/main" id="{884C2498-8586-45FD-A701-E8B884F49A61}"/>
                  </a:ext>
                </a:extLst>
              </p:cNvPr>
              <p:cNvSpPr>
                <a:spLocks/>
              </p:cNvSpPr>
              <p:nvPr/>
            </p:nvSpPr>
            <p:spPr bwMode="auto">
              <a:xfrm>
                <a:off x="3135994" y="2808288"/>
                <a:ext cx="34925" cy="17463"/>
              </a:xfrm>
              <a:custGeom>
                <a:avLst/>
                <a:gdLst>
                  <a:gd name="T0" fmla="*/ 0 w 68"/>
                  <a:gd name="T1" fmla="*/ 35 h 35"/>
                  <a:gd name="T2" fmla="*/ 68 w 68"/>
                  <a:gd name="T3" fmla="*/ 0 h 35"/>
                  <a:gd name="T4" fmla="*/ 68 w 68"/>
                  <a:gd name="T5" fmla="*/ 0 h 35"/>
                  <a:gd name="T6" fmla="*/ 0 w 68"/>
                  <a:gd name="T7" fmla="*/ 35 h 35"/>
                </a:gdLst>
                <a:ahLst/>
                <a:cxnLst>
                  <a:cxn ang="0">
                    <a:pos x="T0" y="T1"/>
                  </a:cxn>
                  <a:cxn ang="0">
                    <a:pos x="T2" y="T3"/>
                  </a:cxn>
                  <a:cxn ang="0">
                    <a:pos x="T4" y="T5"/>
                  </a:cxn>
                  <a:cxn ang="0">
                    <a:pos x="T6" y="T7"/>
                  </a:cxn>
                </a:cxnLst>
                <a:rect l="0" t="0" r="r" b="b"/>
                <a:pathLst>
                  <a:path w="68" h="35">
                    <a:moveTo>
                      <a:pt x="0" y="35"/>
                    </a:moveTo>
                    <a:cubicBezTo>
                      <a:pt x="22" y="23"/>
                      <a:pt x="44" y="11"/>
                      <a:pt x="68" y="0"/>
                    </a:cubicBezTo>
                    <a:cubicBezTo>
                      <a:pt x="68" y="0"/>
                      <a:pt x="68" y="0"/>
                      <a:pt x="68" y="0"/>
                    </a:cubicBezTo>
                    <a:cubicBezTo>
                      <a:pt x="45" y="11"/>
                      <a:pt x="22" y="23"/>
                      <a:pt x="0" y="35"/>
                    </a:cubicBezTo>
                    <a:close/>
                  </a:path>
                </a:pathLst>
              </a:custGeom>
              <a:solidFill>
                <a:srgbClr val="A462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1" name="Freeform 1152">
                <a:extLst>
                  <a:ext uri="{FF2B5EF4-FFF2-40B4-BE49-F238E27FC236}">
                    <a16:creationId xmlns:a16="http://schemas.microsoft.com/office/drawing/2014/main" id="{ECC6B2E7-B276-4E7C-9FE8-201529B68F48}"/>
                  </a:ext>
                </a:extLst>
              </p:cNvPr>
              <p:cNvSpPr>
                <a:spLocks/>
              </p:cNvSpPr>
              <p:nvPr/>
            </p:nvSpPr>
            <p:spPr bwMode="auto">
              <a:xfrm>
                <a:off x="2696256" y="1978025"/>
                <a:ext cx="474663" cy="952500"/>
              </a:xfrm>
              <a:custGeom>
                <a:avLst/>
                <a:gdLst>
                  <a:gd name="T0" fmla="*/ 695 w 951"/>
                  <a:gd name="T1" fmla="*/ 1909 h 1909"/>
                  <a:gd name="T2" fmla="*/ 679 w 951"/>
                  <a:gd name="T3" fmla="*/ 1866 h 1909"/>
                  <a:gd name="T4" fmla="*/ 596 w 951"/>
                  <a:gd name="T5" fmla="*/ 1662 h 1909"/>
                  <a:gd name="T6" fmla="*/ 375 w 951"/>
                  <a:gd name="T7" fmla="*/ 1208 h 1909"/>
                  <a:gd name="T8" fmla="*/ 0 w 951"/>
                  <a:gd name="T9" fmla="*/ 366 h 1909"/>
                  <a:gd name="T10" fmla="*/ 363 w 951"/>
                  <a:gd name="T11" fmla="*/ 0 h 1909"/>
                  <a:gd name="T12" fmla="*/ 360 w 951"/>
                  <a:gd name="T13" fmla="*/ 539 h 1909"/>
                  <a:gd name="T14" fmla="*/ 790 w 951"/>
                  <a:gd name="T15" fmla="*/ 1595 h 1909"/>
                  <a:gd name="T16" fmla="*/ 951 w 951"/>
                  <a:gd name="T17" fmla="*/ 1665 h 1909"/>
                  <a:gd name="T18" fmla="*/ 883 w 951"/>
                  <a:gd name="T19" fmla="*/ 1700 h 1909"/>
                  <a:gd name="T20" fmla="*/ 821 w 951"/>
                  <a:gd name="T21" fmla="*/ 1740 h 1909"/>
                  <a:gd name="T22" fmla="*/ 821 w 951"/>
                  <a:gd name="T23" fmla="*/ 1740 h 1909"/>
                  <a:gd name="T24" fmla="*/ 695 w 951"/>
                  <a:gd name="T25" fmla="*/ 1909 h 19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51" h="1909">
                    <a:moveTo>
                      <a:pt x="695" y="1909"/>
                    </a:moveTo>
                    <a:cubicBezTo>
                      <a:pt x="690" y="1894"/>
                      <a:pt x="684" y="1880"/>
                      <a:pt x="679" y="1866"/>
                    </a:cubicBezTo>
                    <a:cubicBezTo>
                      <a:pt x="655" y="1797"/>
                      <a:pt x="626" y="1730"/>
                      <a:pt x="596" y="1662"/>
                    </a:cubicBezTo>
                    <a:cubicBezTo>
                      <a:pt x="527" y="1510"/>
                      <a:pt x="449" y="1359"/>
                      <a:pt x="375" y="1208"/>
                    </a:cubicBezTo>
                    <a:cubicBezTo>
                      <a:pt x="238" y="929"/>
                      <a:pt x="108" y="649"/>
                      <a:pt x="0" y="366"/>
                    </a:cubicBezTo>
                    <a:cubicBezTo>
                      <a:pt x="46" y="224"/>
                      <a:pt x="163" y="94"/>
                      <a:pt x="363" y="0"/>
                    </a:cubicBezTo>
                    <a:cubicBezTo>
                      <a:pt x="280" y="170"/>
                      <a:pt x="305" y="357"/>
                      <a:pt x="360" y="539"/>
                    </a:cubicBezTo>
                    <a:cubicBezTo>
                      <a:pt x="467" y="894"/>
                      <a:pt x="578" y="1253"/>
                      <a:pt x="790" y="1595"/>
                    </a:cubicBezTo>
                    <a:cubicBezTo>
                      <a:pt x="817" y="1637"/>
                      <a:pt x="877" y="1662"/>
                      <a:pt x="951" y="1665"/>
                    </a:cubicBezTo>
                    <a:cubicBezTo>
                      <a:pt x="927" y="1676"/>
                      <a:pt x="905" y="1688"/>
                      <a:pt x="883" y="1700"/>
                    </a:cubicBezTo>
                    <a:cubicBezTo>
                      <a:pt x="861" y="1713"/>
                      <a:pt x="840" y="1726"/>
                      <a:pt x="821" y="1740"/>
                    </a:cubicBezTo>
                    <a:lnTo>
                      <a:pt x="821" y="1740"/>
                    </a:lnTo>
                    <a:cubicBezTo>
                      <a:pt x="749" y="1791"/>
                      <a:pt x="704" y="1851"/>
                      <a:pt x="695" y="1909"/>
                    </a:cubicBezTo>
                    <a:close/>
                  </a:path>
                </a:pathLst>
              </a:custGeom>
              <a:solidFill>
                <a:srgbClr val="DDA6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2" name="Freeform 1153">
                <a:extLst>
                  <a:ext uri="{FF2B5EF4-FFF2-40B4-BE49-F238E27FC236}">
                    <a16:creationId xmlns:a16="http://schemas.microsoft.com/office/drawing/2014/main" id="{F6E579AE-AC4B-4F28-A8AE-A2345DE843D0}"/>
                  </a:ext>
                </a:extLst>
              </p:cNvPr>
              <p:cNvSpPr>
                <a:spLocks/>
              </p:cNvSpPr>
              <p:nvPr/>
            </p:nvSpPr>
            <p:spPr bwMode="auto">
              <a:xfrm>
                <a:off x="3550331" y="2781300"/>
                <a:ext cx="77788" cy="66675"/>
              </a:xfrm>
              <a:custGeom>
                <a:avLst/>
                <a:gdLst>
                  <a:gd name="T0" fmla="*/ 145 w 156"/>
                  <a:gd name="T1" fmla="*/ 134 h 134"/>
                  <a:gd name="T2" fmla="*/ 1 w 156"/>
                  <a:gd name="T3" fmla="*/ 0 h 134"/>
                  <a:gd name="T4" fmla="*/ 0 w 156"/>
                  <a:gd name="T5" fmla="*/ 0 h 134"/>
                  <a:gd name="T6" fmla="*/ 145 w 156"/>
                  <a:gd name="T7" fmla="*/ 134 h 134"/>
                  <a:gd name="T8" fmla="*/ 156 w 156"/>
                  <a:gd name="T9" fmla="*/ 55 h 134"/>
                  <a:gd name="T10" fmla="*/ 145 w 156"/>
                  <a:gd name="T11" fmla="*/ 134 h 134"/>
                </a:gdLst>
                <a:ahLst/>
                <a:cxnLst>
                  <a:cxn ang="0">
                    <a:pos x="T0" y="T1"/>
                  </a:cxn>
                  <a:cxn ang="0">
                    <a:pos x="T2" y="T3"/>
                  </a:cxn>
                  <a:cxn ang="0">
                    <a:pos x="T4" y="T5"/>
                  </a:cxn>
                  <a:cxn ang="0">
                    <a:pos x="T6" y="T7"/>
                  </a:cxn>
                  <a:cxn ang="0">
                    <a:pos x="T8" y="T9"/>
                  </a:cxn>
                  <a:cxn ang="0">
                    <a:pos x="T10" y="T11"/>
                  </a:cxn>
                </a:cxnLst>
                <a:rect l="0" t="0" r="r" b="b"/>
                <a:pathLst>
                  <a:path w="156" h="134">
                    <a:moveTo>
                      <a:pt x="145" y="134"/>
                    </a:moveTo>
                    <a:cubicBezTo>
                      <a:pt x="138" y="76"/>
                      <a:pt x="81" y="32"/>
                      <a:pt x="1" y="0"/>
                    </a:cubicBezTo>
                    <a:cubicBezTo>
                      <a:pt x="1" y="0"/>
                      <a:pt x="0" y="0"/>
                      <a:pt x="0" y="0"/>
                    </a:cubicBezTo>
                    <a:cubicBezTo>
                      <a:pt x="81" y="31"/>
                      <a:pt x="138" y="76"/>
                      <a:pt x="145" y="134"/>
                    </a:cubicBezTo>
                    <a:cubicBezTo>
                      <a:pt x="153" y="108"/>
                      <a:pt x="156" y="82"/>
                      <a:pt x="156" y="55"/>
                    </a:cubicBezTo>
                    <a:cubicBezTo>
                      <a:pt x="156" y="82"/>
                      <a:pt x="153" y="108"/>
                      <a:pt x="145" y="134"/>
                    </a:cubicBezTo>
                  </a:path>
                </a:pathLst>
              </a:custGeom>
              <a:solidFill>
                <a:srgbClr val="A462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3" name="Freeform 1154">
                <a:extLst>
                  <a:ext uri="{FF2B5EF4-FFF2-40B4-BE49-F238E27FC236}">
                    <a16:creationId xmlns:a16="http://schemas.microsoft.com/office/drawing/2014/main" id="{2A132A28-315C-4E55-92A2-7A86FD2F81AE}"/>
                  </a:ext>
                </a:extLst>
              </p:cNvPr>
              <p:cNvSpPr>
                <a:spLocks/>
              </p:cNvSpPr>
              <p:nvPr/>
            </p:nvSpPr>
            <p:spPr bwMode="auto">
              <a:xfrm>
                <a:off x="3213781" y="1927225"/>
                <a:ext cx="414338" cy="920750"/>
              </a:xfrm>
              <a:custGeom>
                <a:avLst/>
                <a:gdLst>
                  <a:gd name="T0" fmla="*/ 820 w 831"/>
                  <a:gd name="T1" fmla="*/ 1847 h 1847"/>
                  <a:gd name="T2" fmla="*/ 675 w 831"/>
                  <a:gd name="T3" fmla="*/ 1713 h 1847"/>
                  <a:gd name="T4" fmla="*/ 273 w 831"/>
                  <a:gd name="T5" fmla="*/ 551 h 1847"/>
                  <a:gd name="T6" fmla="*/ 0 w 831"/>
                  <a:gd name="T7" fmla="*/ 0 h 1847"/>
                  <a:gd name="T8" fmla="*/ 145 w 831"/>
                  <a:gd name="T9" fmla="*/ 38 h 1847"/>
                  <a:gd name="T10" fmla="*/ 311 w 831"/>
                  <a:gd name="T11" fmla="*/ 117 h 1847"/>
                  <a:gd name="T12" fmla="*/ 349 w 831"/>
                  <a:gd name="T13" fmla="*/ 338 h 1847"/>
                  <a:gd name="T14" fmla="*/ 419 w 831"/>
                  <a:gd name="T15" fmla="*/ 595 h 1847"/>
                  <a:gd name="T16" fmla="*/ 610 w 831"/>
                  <a:gd name="T17" fmla="*/ 1110 h 1847"/>
                  <a:gd name="T18" fmla="*/ 812 w 831"/>
                  <a:gd name="T19" fmla="*/ 1637 h 1847"/>
                  <a:gd name="T20" fmla="*/ 831 w 831"/>
                  <a:gd name="T21" fmla="*/ 1768 h 1847"/>
                  <a:gd name="T22" fmla="*/ 820 w 831"/>
                  <a:gd name="T23" fmla="*/ 1847 h 1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31" h="1847">
                    <a:moveTo>
                      <a:pt x="820" y="1847"/>
                    </a:moveTo>
                    <a:cubicBezTo>
                      <a:pt x="813" y="1789"/>
                      <a:pt x="756" y="1744"/>
                      <a:pt x="675" y="1713"/>
                    </a:cubicBezTo>
                    <a:cubicBezTo>
                      <a:pt x="504" y="1324"/>
                      <a:pt x="362" y="929"/>
                      <a:pt x="273" y="551"/>
                    </a:cubicBezTo>
                    <a:cubicBezTo>
                      <a:pt x="238" y="401"/>
                      <a:pt x="198" y="148"/>
                      <a:pt x="0" y="0"/>
                    </a:cubicBezTo>
                    <a:cubicBezTo>
                      <a:pt x="52" y="7"/>
                      <a:pt x="101" y="20"/>
                      <a:pt x="145" y="38"/>
                    </a:cubicBezTo>
                    <a:cubicBezTo>
                      <a:pt x="176" y="51"/>
                      <a:pt x="294" y="100"/>
                      <a:pt x="311" y="117"/>
                    </a:cubicBezTo>
                    <a:cubicBezTo>
                      <a:pt x="321" y="127"/>
                      <a:pt x="340" y="297"/>
                      <a:pt x="349" y="338"/>
                    </a:cubicBezTo>
                    <a:cubicBezTo>
                      <a:pt x="367" y="424"/>
                      <a:pt x="393" y="510"/>
                      <a:pt x="419" y="595"/>
                    </a:cubicBezTo>
                    <a:cubicBezTo>
                      <a:pt x="474" y="768"/>
                      <a:pt x="535" y="940"/>
                      <a:pt x="610" y="1110"/>
                    </a:cubicBezTo>
                    <a:cubicBezTo>
                      <a:pt x="687" y="1285"/>
                      <a:pt x="769" y="1459"/>
                      <a:pt x="812" y="1637"/>
                    </a:cubicBezTo>
                    <a:cubicBezTo>
                      <a:pt x="822" y="1677"/>
                      <a:pt x="831" y="1723"/>
                      <a:pt x="831" y="1768"/>
                    </a:cubicBezTo>
                    <a:cubicBezTo>
                      <a:pt x="831" y="1795"/>
                      <a:pt x="828" y="1821"/>
                      <a:pt x="820" y="1847"/>
                    </a:cubicBezTo>
                    <a:close/>
                  </a:path>
                </a:pathLst>
              </a:custGeom>
              <a:solidFill>
                <a:srgbClr val="DDA6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4" name="Freeform 1155">
                <a:extLst>
                  <a:ext uri="{FF2B5EF4-FFF2-40B4-BE49-F238E27FC236}">
                    <a16:creationId xmlns:a16="http://schemas.microsoft.com/office/drawing/2014/main" id="{FCC3B295-8011-4D4A-A989-E5AC53815CB8}"/>
                  </a:ext>
                </a:extLst>
              </p:cNvPr>
              <p:cNvSpPr>
                <a:spLocks/>
              </p:cNvSpPr>
              <p:nvPr/>
            </p:nvSpPr>
            <p:spPr bwMode="auto">
              <a:xfrm>
                <a:off x="8738281" y="2778125"/>
                <a:ext cx="0" cy="1588"/>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cubicBezTo>
                      <a:pt x="0" y="1"/>
                      <a:pt x="0" y="1"/>
                      <a:pt x="0" y="1"/>
                    </a:cubicBezTo>
                    <a:close/>
                  </a:path>
                </a:pathLst>
              </a:custGeom>
              <a:solidFill>
                <a:srgbClr val="A462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5" name="Freeform 1156">
                <a:extLst>
                  <a:ext uri="{FF2B5EF4-FFF2-40B4-BE49-F238E27FC236}">
                    <a16:creationId xmlns:a16="http://schemas.microsoft.com/office/drawing/2014/main" id="{398C2F17-F10A-45CC-959E-0643708E3BB3}"/>
                  </a:ext>
                </a:extLst>
              </p:cNvPr>
              <p:cNvSpPr>
                <a:spLocks noEditPoints="1"/>
              </p:cNvSpPr>
              <p:nvPr/>
            </p:nvSpPr>
            <p:spPr bwMode="auto">
              <a:xfrm>
                <a:off x="8738281" y="2714625"/>
                <a:ext cx="57150" cy="63500"/>
              </a:xfrm>
              <a:custGeom>
                <a:avLst/>
                <a:gdLst>
                  <a:gd name="T0" fmla="*/ 0 w 115"/>
                  <a:gd name="T1" fmla="*/ 129 h 129"/>
                  <a:gd name="T2" fmla="*/ 0 w 115"/>
                  <a:gd name="T3" fmla="*/ 129 h 129"/>
                  <a:gd name="T4" fmla="*/ 0 w 115"/>
                  <a:gd name="T5" fmla="*/ 129 h 129"/>
                  <a:gd name="T6" fmla="*/ 1 w 115"/>
                  <a:gd name="T7" fmla="*/ 119 h 129"/>
                  <a:gd name="T8" fmla="*/ 1 w 115"/>
                  <a:gd name="T9" fmla="*/ 119 h 129"/>
                  <a:gd name="T10" fmla="*/ 1 w 115"/>
                  <a:gd name="T11" fmla="*/ 119 h 129"/>
                  <a:gd name="T12" fmla="*/ 1 w 115"/>
                  <a:gd name="T13" fmla="*/ 119 h 129"/>
                  <a:gd name="T14" fmla="*/ 115 w 115"/>
                  <a:gd name="T15" fmla="*/ 0 h 129"/>
                  <a:gd name="T16" fmla="*/ 115 w 115"/>
                  <a:gd name="T17" fmla="*/ 0 h 129"/>
                  <a:gd name="T18" fmla="*/ 1 w 115"/>
                  <a:gd name="T19"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5" h="129">
                    <a:moveTo>
                      <a:pt x="0" y="129"/>
                    </a:moveTo>
                    <a:lnTo>
                      <a:pt x="0" y="129"/>
                    </a:lnTo>
                    <a:lnTo>
                      <a:pt x="0" y="129"/>
                    </a:lnTo>
                    <a:close/>
                    <a:moveTo>
                      <a:pt x="1" y="119"/>
                    </a:moveTo>
                    <a:cubicBezTo>
                      <a:pt x="1" y="119"/>
                      <a:pt x="1" y="119"/>
                      <a:pt x="1" y="119"/>
                    </a:cubicBezTo>
                    <a:cubicBezTo>
                      <a:pt x="1" y="119"/>
                      <a:pt x="1" y="119"/>
                      <a:pt x="1" y="119"/>
                    </a:cubicBezTo>
                    <a:close/>
                    <a:moveTo>
                      <a:pt x="1" y="119"/>
                    </a:moveTo>
                    <a:cubicBezTo>
                      <a:pt x="5" y="73"/>
                      <a:pt x="51" y="31"/>
                      <a:pt x="115" y="0"/>
                    </a:cubicBezTo>
                    <a:cubicBezTo>
                      <a:pt x="115" y="0"/>
                      <a:pt x="115" y="0"/>
                      <a:pt x="115" y="0"/>
                    </a:cubicBezTo>
                    <a:cubicBezTo>
                      <a:pt x="51" y="32"/>
                      <a:pt x="5" y="73"/>
                      <a:pt x="1" y="119"/>
                    </a:cubicBezTo>
                    <a:close/>
                  </a:path>
                </a:pathLst>
              </a:custGeom>
              <a:solidFill>
                <a:srgbClr val="A462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6" name="Freeform 1157">
                <a:extLst>
                  <a:ext uri="{FF2B5EF4-FFF2-40B4-BE49-F238E27FC236}">
                    <a16:creationId xmlns:a16="http://schemas.microsoft.com/office/drawing/2014/main" id="{9E0BBE88-BF9A-4027-BC6D-7DFD5AD2DC63}"/>
                  </a:ext>
                </a:extLst>
              </p:cNvPr>
              <p:cNvSpPr>
                <a:spLocks/>
              </p:cNvSpPr>
              <p:nvPr/>
            </p:nvSpPr>
            <p:spPr bwMode="auto">
              <a:xfrm>
                <a:off x="8725581" y="1908175"/>
                <a:ext cx="393700" cy="871538"/>
              </a:xfrm>
              <a:custGeom>
                <a:avLst/>
                <a:gdLst>
                  <a:gd name="T0" fmla="*/ 27 w 790"/>
                  <a:gd name="T1" fmla="*/ 1745 h 1745"/>
                  <a:gd name="T2" fmla="*/ 0 w 790"/>
                  <a:gd name="T3" fmla="*/ 1639 h 1745"/>
                  <a:gd name="T4" fmla="*/ 4 w 790"/>
                  <a:gd name="T5" fmla="*/ 1592 h 1745"/>
                  <a:gd name="T6" fmla="*/ 106 w 790"/>
                  <a:gd name="T7" fmla="*/ 1342 h 1745"/>
                  <a:gd name="T8" fmla="*/ 215 w 790"/>
                  <a:gd name="T9" fmla="*/ 1097 h 1745"/>
                  <a:gd name="T10" fmla="*/ 380 w 790"/>
                  <a:gd name="T11" fmla="*/ 609 h 1745"/>
                  <a:gd name="T12" fmla="*/ 458 w 790"/>
                  <a:gd name="T13" fmla="*/ 354 h 1745"/>
                  <a:gd name="T14" fmla="*/ 492 w 790"/>
                  <a:gd name="T15" fmla="*/ 174 h 1745"/>
                  <a:gd name="T16" fmla="*/ 492 w 790"/>
                  <a:gd name="T17" fmla="*/ 174 h 1745"/>
                  <a:gd name="T18" fmla="*/ 486 w 790"/>
                  <a:gd name="T19" fmla="*/ 113 h 1745"/>
                  <a:gd name="T20" fmla="*/ 485 w 790"/>
                  <a:gd name="T21" fmla="*/ 112 h 1745"/>
                  <a:gd name="T22" fmla="*/ 790 w 790"/>
                  <a:gd name="T23" fmla="*/ 0 h 1745"/>
                  <a:gd name="T24" fmla="*/ 536 w 790"/>
                  <a:gd name="T25" fmla="*/ 603 h 1745"/>
                  <a:gd name="T26" fmla="*/ 282 w 790"/>
                  <a:gd name="T27" fmla="*/ 1196 h 1745"/>
                  <a:gd name="T28" fmla="*/ 142 w 790"/>
                  <a:gd name="T29" fmla="*/ 1615 h 1745"/>
                  <a:gd name="T30" fmla="*/ 28 w 790"/>
                  <a:gd name="T31" fmla="*/ 1734 h 1745"/>
                  <a:gd name="T32" fmla="*/ 28 w 790"/>
                  <a:gd name="T33" fmla="*/ 1734 h 1745"/>
                  <a:gd name="T34" fmla="*/ 28 w 790"/>
                  <a:gd name="T35" fmla="*/ 1734 h 1745"/>
                  <a:gd name="T36" fmla="*/ 27 w 790"/>
                  <a:gd name="T37" fmla="*/ 1744 h 1745"/>
                  <a:gd name="T38" fmla="*/ 27 w 790"/>
                  <a:gd name="T39" fmla="*/ 1744 h 1745"/>
                  <a:gd name="T40" fmla="*/ 27 w 790"/>
                  <a:gd name="T41" fmla="*/ 1744 h 1745"/>
                  <a:gd name="T42" fmla="*/ 27 w 790"/>
                  <a:gd name="T43" fmla="*/ 1745 h 1745"/>
                  <a:gd name="T44" fmla="*/ 27 w 790"/>
                  <a:gd name="T45" fmla="*/ 1745 h 1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90" h="1745">
                    <a:moveTo>
                      <a:pt x="27" y="1745"/>
                    </a:moveTo>
                    <a:cubicBezTo>
                      <a:pt x="7" y="1711"/>
                      <a:pt x="0" y="1675"/>
                      <a:pt x="0" y="1639"/>
                    </a:cubicBezTo>
                    <a:cubicBezTo>
                      <a:pt x="0" y="1623"/>
                      <a:pt x="1" y="1608"/>
                      <a:pt x="4" y="1592"/>
                    </a:cubicBezTo>
                    <a:cubicBezTo>
                      <a:pt x="17" y="1508"/>
                      <a:pt x="67" y="1424"/>
                      <a:pt x="106" y="1342"/>
                    </a:cubicBezTo>
                    <a:cubicBezTo>
                      <a:pt x="146" y="1261"/>
                      <a:pt x="181" y="1179"/>
                      <a:pt x="215" y="1097"/>
                    </a:cubicBezTo>
                    <a:cubicBezTo>
                      <a:pt x="281" y="935"/>
                      <a:pt x="331" y="772"/>
                      <a:pt x="380" y="609"/>
                    </a:cubicBezTo>
                    <a:cubicBezTo>
                      <a:pt x="406" y="524"/>
                      <a:pt x="433" y="439"/>
                      <a:pt x="458" y="354"/>
                    </a:cubicBezTo>
                    <a:cubicBezTo>
                      <a:pt x="476" y="295"/>
                      <a:pt x="492" y="234"/>
                      <a:pt x="492" y="174"/>
                    </a:cubicBezTo>
                    <a:lnTo>
                      <a:pt x="492" y="174"/>
                    </a:lnTo>
                    <a:cubicBezTo>
                      <a:pt x="492" y="153"/>
                      <a:pt x="490" y="133"/>
                      <a:pt x="486" y="113"/>
                    </a:cubicBezTo>
                    <a:lnTo>
                      <a:pt x="485" y="112"/>
                    </a:lnTo>
                    <a:cubicBezTo>
                      <a:pt x="581" y="68"/>
                      <a:pt x="682" y="30"/>
                      <a:pt x="790" y="0"/>
                    </a:cubicBezTo>
                    <a:cubicBezTo>
                      <a:pt x="626" y="184"/>
                      <a:pt x="589" y="421"/>
                      <a:pt x="536" y="603"/>
                    </a:cubicBezTo>
                    <a:cubicBezTo>
                      <a:pt x="477" y="804"/>
                      <a:pt x="353" y="996"/>
                      <a:pt x="282" y="1196"/>
                    </a:cubicBezTo>
                    <a:cubicBezTo>
                      <a:pt x="238" y="1320"/>
                      <a:pt x="122" y="1478"/>
                      <a:pt x="142" y="1615"/>
                    </a:cubicBezTo>
                    <a:cubicBezTo>
                      <a:pt x="78" y="1646"/>
                      <a:pt x="32" y="1688"/>
                      <a:pt x="28" y="1734"/>
                    </a:cubicBezTo>
                    <a:cubicBezTo>
                      <a:pt x="28" y="1734"/>
                      <a:pt x="28" y="1734"/>
                      <a:pt x="28" y="1734"/>
                    </a:cubicBezTo>
                    <a:cubicBezTo>
                      <a:pt x="28" y="1734"/>
                      <a:pt x="28" y="1734"/>
                      <a:pt x="28" y="1734"/>
                    </a:cubicBezTo>
                    <a:cubicBezTo>
                      <a:pt x="27" y="1737"/>
                      <a:pt x="27" y="1741"/>
                      <a:pt x="27" y="1744"/>
                    </a:cubicBezTo>
                    <a:lnTo>
                      <a:pt x="27" y="1744"/>
                    </a:lnTo>
                    <a:cubicBezTo>
                      <a:pt x="27" y="1744"/>
                      <a:pt x="27" y="1744"/>
                      <a:pt x="27" y="1744"/>
                    </a:cubicBezTo>
                    <a:cubicBezTo>
                      <a:pt x="27" y="1745"/>
                      <a:pt x="27" y="1745"/>
                      <a:pt x="27" y="1745"/>
                    </a:cubicBezTo>
                    <a:lnTo>
                      <a:pt x="27" y="1745"/>
                    </a:lnTo>
                  </a:path>
                </a:pathLst>
              </a:custGeom>
              <a:solidFill>
                <a:srgbClr val="DDA6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7" name="Freeform 1158">
                <a:extLst>
                  <a:ext uri="{FF2B5EF4-FFF2-40B4-BE49-F238E27FC236}">
                    <a16:creationId xmlns:a16="http://schemas.microsoft.com/office/drawing/2014/main" id="{8DDE18F0-9D83-453D-8E70-9E308EB30697}"/>
                  </a:ext>
                </a:extLst>
              </p:cNvPr>
              <p:cNvSpPr>
                <a:spLocks/>
              </p:cNvSpPr>
              <p:nvPr/>
            </p:nvSpPr>
            <p:spPr bwMode="auto">
              <a:xfrm>
                <a:off x="9314544" y="2782888"/>
                <a:ext cx="17463" cy="101600"/>
              </a:xfrm>
              <a:custGeom>
                <a:avLst/>
                <a:gdLst>
                  <a:gd name="T0" fmla="*/ 0 w 34"/>
                  <a:gd name="T1" fmla="*/ 203 h 203"/>
                  <a:gd name="T2" fmla="*/ 1 w 34"/>
                  <a:gd name="T3" fmla="*/ 0 h 203"/>
                  <a:gd name="T4" fmla="*/ 2 w 34"/>
                  <a:gd name="T5" fmla="*/ 0 h 203"/>
                  <a:gd name="T6" fmla="*/ 26 w 34"/>
                  <a:gd name="T7" fmla="*/ 101 h 203"/>
                  <a:gd name="T8" fmla="*/ 0 w 34"/>
                  <a:gd name="T9" fmla="*/ 203 h 203"/>
                </a:gdLst>
                <a:ahLst/>
                <a:cxnLst>
                  <a:cxn ang="0">
                    <a:pos x="T0" y="T1"/>
                  </a:cxn>
                  <a:cxn ang="0">
                    <a:pos x="T2" y="T3"/>
                  </a:cxn>
                  <a:cxn ang="0">
                    <a:pos x="T4" y="T5"/>
                  </a:cxn>
                  <a:cxn ang="0">
                    <a:pos x="T6" y="T7"/>
                  </a:cxn>
                  <a:cxn ang="0">
                    <a:pos x="T8" y="T9"/>
                  </a:cxn>
                </a:cxnLst>
                <a:rect l="0" t="0" r="r" b="b"/>
                <a:pathLst>
                  <a:path w="34" h="203">
                    <a:moveTo>
                      <a:pt x="0" y="203"/>
                    </a:moveTo>
                    <a:cubicBezTo>
                      <a:pt x="33" y="139"/>
                      <a:pt x="34" y="66"/>
                      <a:pt x="1" y="0"/>
                    </a:cubicBezTo>
                    <a:cubicBezTo>
                      <a:pt x="1" y="0"/>
                      <a:pt x="1" y="0"/>
                      <a:pt x="2" y="0"/>
                    </a:cubicBezTo>
                    <a:cubicBezTo>
                      <a:pt x="18" y="33"/>
                      <a:pt x="26" y="67"/>
                      <a:pt x="26" y="101"/>
                    </a:cubicBezTo>
                    <a:cubicBezTo>
                      <a:pt x="26" y="136"/>
                      <a:pt x="17" y="171"/>
                      <a:pt x="0" y="203"/>
                    </a:cubicBezTo>
                    <a:close/>
                  </a:path>
                </a:pathLst>
              </a:custGeom>
              <a:solidFill>
                <a:srgbClr val="A462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8" name="Freeform 1159">
                <a:extLst>
                  <a:ext uri="{FF2B5EF4-FFF2-40B4-BE49-F238E27FC236}">
                    <a16:creationId xmlns:a16="http://schemas.microsoft.com/office/drawing/2014/main" id="{B48B46A3-12C6-4D79-8A1D-CEF8702ABA45}"/>
                  </a:ext>
                </a:extLst>
              </p:cNvPr>
              <p:cNvSpPr>
                <a:spLocks/>
              </p:cNvSpPr>
              <p:nvPr/>
            </p:nvSpPr>
            <p:spPr bwMode="auto">
              <a:xfrm>
                <a:off x="9241519" y="1928813"/>
                <a:ext cx="538163" cy="1025525"/>
              </a:xfrm>
              <a:custGeom>
                <a:avLst/>
                <a:gdLst>
                  <a:gd name="T0" fmla="*/ 0 w 1079"/>
                  <a:gd name="T1" fmla="*/ 2057 h 2057"/>
                  <a:gd name="T2" fmla="*/ 147 w 1079"/>
                  <a:gd name="T3" fmla="*/ 1916 h 2057"/>
                  <a:gd name="T4" fmla="*/ 147 w 1079"/>
                  <a:gd name="T5" fmla="*/ 1916 h 2057"/>
                  <a:gd name="T6" fmla="*/ 173 w 1079"/>
                  <a:gd name="T7" fmla="*/ 1814 h 2057"/>
                  <a:gd name="T8" fmla="*/ 149 w 1079"/>
                  <a:gd name="T9" fmla="*/ 1713 h 2057"/>
                  <a:gd name="T10" fmla="*/ 287 w 1079"/>
                  <a:gd name="T11" fmla="*/ 1643 h 2057"/>
                  <a:gd name="T12" fmla="*/ 831 w 1079"/>
                  <a:gd name="T13" fmla="*/ 552 h 2057"/>
                  <a:gd name="T14" fmla="*/ 810 w 1079"/>
                  <a:gd name="T15" fmla="*/ 0 h 2057"/>
                  <a:gd name="T16" fmla="*/ 1079 w 1079"/>
                  <a:gd name="T17" fmla="*/ 232 h 2057"/>
                  <a:gd name="T18" fmla="*/ 995 w 1079"/>
                  <a:gd name="T19" fmla="*/ 462 h 2057"/>
                  <a:gd name="T20" fmla="*/ 600 w 1079"/>
                  <a:gd name="T21" fmla="*/ 1370 h 2057"/>
                  <a:gd name="T22" fmla="*/ 213 w 1079"/>
                  <a:gd name="T23" fmla="*/ 1935 h 2057"/>
                  <a:gd name="T24" fmla="*/ 17 w 1079"/>
                  <a:gd name="T25" fmla="*/ 2051 h 2057"/>
                  <a:gd name="T26" fmla="*/ 0 w 1079"/>
                  <a:gd name="T27" fmla="*/ 2057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79" h="2057">
                    <a:moveTo>
                      <a:pt x="0" y="2057"/>
                    </a:moveTo>
                    <a:cubicBezTo>
                      <a:pt x="66" y="2020"/>
                      <a:pt x="118" y="1974"/>
                      <a:pt x="147" y="1916"/>
                    </a:cubicBezTo>
                    <a:lnTo>
                      <a:pt x="147" y="1916"/>
                    </a:lnTo>
                    <a:cubicBezTo>
                      <a:pt x="164" y="1884"/>
                      <a:pt x="173" y="1849"/>
                      <a:pt x="173" y="1814"/>
                    </a:cubicBezTo>
                    <a:cubicBezTo>
                      <a:pt x="173" y="1780"/>
                      <a:pt x="165" y="1746"/>
                      <a:pt x="149" y="1713"/>
                    </a:cubicBezTo>
                    <a:cubicBezTo>
                      <a:pt x="212" y="1709"/>
                      <a:pt x="269" y="1688"/>
                      <a:pt x="287" y="1643"/>
                    </a:cubicBezTo>
                    <a:cubicBezTo>
                      <a:pt x="435" y="1275"/>
                      <a:pt x="677" y="920"/>
                      <a:pt x="831" y="552"/>
                    </a:cubicBezTo>
                    <a:cubicBezTo>
                      <a:pt x="903" y="381"/>
                      <a:pt x="928" y="173"/>
                      <a:pt x="810" y="0"/>
                    </a:cubicBezTo>
                    <a:cubicBezTo>
                      <a:pt x="949" y="62"/>
                      <a:pt x="1028" y="136"/>
                      <a:pt x="1079" y="232"/>
                    </a:cubicBezTo>
                    <a:cubicBezTo>
                      <a:pt x="1072" y="302"/>
                      <a:pt x="1020" y="385"/>
                      <a:pt x="995" y="462"/>
                    </a:cubicBezTo>
                    <a:cubicBezTo>
                      <a:pt x="931" y="656"/>
                      <a:pt x="700" y="1175"/>
                      <a:pt x="600" y="1370"/>
                    </a:cubicBezTo>
                    <a:cubicBezTo>
                      <a:pt x="501" y="1562"/>
                      <a:pt x="393" y="1760"/>
                      <a:pt x="213" y="1935"/>
                    </a:cubicBezTo>
                    <a:cubicBezTo>
                      <a:pt x="164" y="1982"/>
                      <a:pt x="97" y="2021"/>
                      <a:pt x="17" y="2051"/>
                    </a:cubicBezTo>
                    <a:cubicBezTo>
                      <a:pt x="11" y="2053"/>
                      <a:pt x="6" y="2055"/>
                      <a:pt x="0" y="2057"/>
                    </a:cubicBezTo>
                  </a:path>
                </a:pathLst>
              </a:custGeom>
              <a:solidFill>
                <a:srgbClr val="DDA6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9" name="Freeform 1160">
                <a:extLst>
                  <a:ext uri="{FF2B5EF4-FFF2-40B4-BE49-F238E27FC236}">
                    <a16:creationId xmlns:a16="http://schemas.microsoft.com/office/drawing/2014/main" id="{A0361D76-491B-49BC-BD3F-24D20AD3E2A0}"/>
                  </a:ext>
                </a:extLst>
              </p:cNvPr>
              <p:cNvSpPr>
                <a:spLocks/>
              </p:cNvSpPr>
              <p:nvPr/>
            </p:nvSpPr>
            <p:spPr bwMode="auto">
              <a:xfrm>
                <a:off x="2877231" y="1887538"/>
                <a:ext cx="517525" cy="879475"/>
              </a:xfrm>
              <a:custGeom>
                <a:avLst/>
                <a:gdLst>
                  <a:gd name="T0" fmla="*/ 479 w 1037"/>
                  <a:gd name="T1" fmla="*/ 205 h 1763"/>
                  <a:gd name="T2" fmla="*/ 734 w 1037"/>
                  <a:gd name="T3" fmla="*/ 105 h 1763"/>
                  <a:gd name="T4" fmla="*/ 41 w 1037"/>
                  <a:gd name="T5" fmla="*/ 166 h 1763"/>
                  <a:gd name="T6" fmla="*/ 0 w 1037"/>
                  <a:gd name="T7" fmla="*/ 180 h 1763"/>
                  <a:gd name="T8" fmla="*/ 285 w 1037"/>
                  <a:gd name="T9" fmla="*/ 260 h 1763"/>
                  <a:gd name="T10" fmla="*/ 815 w 1037"/>
                  <a:gd name="T11" fmla="*/ 1763 h 1763"/>
                  <a:gd name="T12" fmla="*/ 1037 w 1037"/>
                  <a:gd name="T13" fmla="*/ 1742 h 1763"/>
                  <a:gd name="T14" fmla="*/ 479 w 1037"/>
                  <a:gd name="T15" fmla="*/ 205 h 17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37" h="1763">
                    <a:moveTo>
                      <a:pt x="479" y="205"/>
                    </a:moveTo>
                    <a:cubicBezTo>
                      <a:pt x="428" y="61"/>
                      <a:pt x="734" y="105"/>
                      <a:pt x="734" y="105"/>
                    </a:cubicBezTo>
                    <a:cubicBezTo>
                      <a:pt x="469" y="0"/>
                      <a:pt x="41" y="166"/>
                      <a:pt x="41" y="166"/>
                    </a:cubicBezTo>
                    <a:lnTo>
                      <a:pt x="0" y="180"/>
                    </a:lnTo>
                    <a:cubicBezTo>
                      <a:pt x="72" y="155"/>
                      <a:pt x="234" y="155"/>
                      <a:pt x="285" y="260"/>
                    </a:cubicBezTo>
                    <a:cubicBezTo>
                      <a:pt x="336" y="365"/>
                      <a:pt x="815" y="1763"/>
                      <a:pt x="815" y="1763"/>
                    </a:cubicBezTo>
                    <a:cubicBezTo>
                      <a:pt x="917" y="1741"/>
                      <a:pt x="1037" y="1742"/>
                      <a:pt x="1037" y="1742"/>
                    </a:cubicBezTo>
                    <a:cubicBezTo>
                      <a:pt x="1037" y="1742"/>
                      <a:pt x="530" y="348"/>
                      <a:pt x="479" y="20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0" name="Freeform 1161">
                <a:extLst>
                  <a:ext uri="{FF2B5EF4-FFF2-40B4-BE49-F238E27FC236}">
                    <a16:creationId xmlns:a16="http://schemas.microsoft.com/office/drawing/2014/main" id="{AE5A21D1-DC69-4365-AAB1-8B8616DD177D}"/>
                  </a:ext>
                </a:extLst>
              </p:cNvPr>
              <p:cNvSpPr>
                <a:spLocks/>
              </p:cNvSpPr>
              <p:nvPr/>
            </p:nvSpPr>
            <p:spPr bwMode="auto">
              <a:xfrm>
                <a:off x="9009744" y="1838325"/>
                <a:ext cx="636588" cy="831850"/>
              </a:xfrm>
              <a:custGeom>
                <a:avLst/>
                <a:gdLst>
                  <a:gd name="T0" fmla="*/ 351 w 1277"/>
                  <a:gd name="T1" fmla="*/ 110 h 1668"/>
                  <a:gd name="T2" fmla="*/ 687 w 1277"/>
                  <a:gd name="T3" fmla="*/ 259 h 1668"/>
                  <a:gd name="T4" fmla="*/ 0 w 1277"/>
                  <a:gd name="T5" fmla="*/ 1651 h 1668"/>
                  <a:gd name="T6" fmla="*/ 229 w 1277"/>
                  <a:gd name="T7" fmla="*/ 1668 h 1668"/>
                  <a:gd name="T8" fmla="*/ 855 w 1277"/>
                  <a:gd name="T9" fmla="*/ 350 h 1668"/>
                  <a:gd name="T10" fmla="*/ 1277 w 1277"/>
                  <a:gd name="T11" fmla="*/ 183 h 1668"/>
                  <a:gd name="T12" fmla="*/ 351 w 1277"/>
                  <a:gd name="T13" fmla="*/ 110 h 1668"/>
                </a:gdLst>
                <a:ahLst/>
                <a:cxnLst>
                  <a:cxn ang="0">
                    <a:pos x="T0" y="T1"/>
                  </a:cxn>
                  <a:cxn ang="0">
                    <a:pos x="T2" y="T3"/>
                  </a:cxn>
                  <a:cxn ang="0">
                    <a:pos x="T4" y="T5"/>
                  </a:cxn>
                  <a:cxn ang="0">
                    <a:pos x="T6" y="T7"/>
                  </a:cxn>
                  <a:cxn ang="0">
                    <a:pos x="T8" y="T9"/>
                  </a:cxn>
                  <a:cxn ang="0">
                    <a:pos x="T10" y="T11"/>
                  </a:cxn>
                  <a:cxn ang="0">
                    <a:pos x="T12" y="T13"/>
                  </a:cxn>
                </a:cxnLst>
                <a:rect l="0" t="0" r="r" b="b"/>
                <a:pathLst>
                  <a:path w="1277" h="1668">
                    <a:moveTo>
                      <a:pt x="351" y="110"/>
                    </a:moveTo>
                    <a:cubicBezTo>
                      <a:pt x="611" y="85"/>
                      <a:pt x="748" y="135"/>
                      <a:pt x="687" y="259"/>
                    </a:cubicBezTo>
                    <a:cubicBezTo>
                      <a:pt x="626" y="383"/>
                      <a:pt x="0" y="1651"/>
                      <a:pt x="0" y="1651"/>
                    </a:cubicBezTo>
                    <a:lnTo>
                      <a:pt x="229" y="1668"/>
                    </a:lnTo>
                    <a:cubicBezTo>
                      <a:pt x="229" y="1668"/>
                      <a:pt x="764" y="615"/>
                      <a:pt x="855" y="350"/>
                    </a:cubicBezTo>
                    <a:cubicBezTo>
                      <a:pt x="947" y="85"/>
                      <a:pt x="1277" y="183"/>
                      <a:pt x="1277" y="183"/>
                    </a:cubicBezTo>
                    <a:cubicBezTo>
                      <a:pt x="859" y="0"/>
                      <a:pt x="351" y="110"/>
                      <a:pt x="351" y="1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1" name="Freeform 1162">
                <a:extLst>
                  <a:ext uri="{FF2B5EF4-FFF2-40B4-BE49-F238E27FC236}">
                    <a16:creationId xmlns:a16="http://schemas.microsoft.com/office/drawing/2014/main" id="{621EC392-E120-4530-8869-584D523E975F}"/>
                  </a:ext>
                </a:extLst>
              </p:cNvPr>
              <p:cNvSpPr>
                <a:spLocks/>
              </p:cNvSpPr>
              <p:nvPr/>
            </p:nvSpPr>
            <p:spPr bwMode="auto">
              <a:xfrm>
                <a:off x="3947206" y="1916113"/>
                <a:ext cx="4779963" cy="182563"/>
              </a:xfrm>
              <a:custGeom>
                <a:avLst/>
                <a:gdLst>
                  <a:gd name="T0" fmla="*/ 0 w 9580"/>
                  <a:gd name="T1" fmla="*/ 367 h 367"/>
                  <a:gd name="T2" fmla="*/ 4619 w 9580"/>
                  <a:gd name="T3" fmla="*/ 49 h 367"/>
                  <a:gd name="T4" fmla="*/ 9580 w 9580"/>
                  <a:gd name="T5" fmla="*/ 350 h 367"/>
                  <a:gd name="T6" fmla="*/ 4497 w 9580"/>
                  <a:gd name="T7" fmla="*/ 99 h 367"/>
                  <a:gd name="T8" fmla="*/ 0 w 9580"/>
                  <a:gd name="T9" fmla="*/ 367 h 367"/>
                </a:gdLst>
                <a:ahLst/>
                <a:cxnLst>
                  <a:cxn ang="0">
                    <a:pos x="T0" y="T1"/>
                  </a:cxn>
                  <a:cxn ang="0">
                    <a:pos x="T2" y="T3"/>
                  </a:cxn>
                  <a:cxn ang="0">
                    <a:pos x="T4" y="T5"/>
                  </a:cxn>
                  <a:cxn ang="0">
                    <a:pos x="T6" y="T7"/>
                  </a:cxn>
                  <a:cxn ang="0">
                    <a:pos x="T8" y="T9"/>
                  </a:cxn>
                </a:cxnLst>
                <a:rect l="0" t="0" r="r" b="b"/>
                <a:pathLst>
                  <a:path w="9580" h="367">
                    <a:moveTo>
                      <a:pt x="0" y="367"/>
                    </a:moveTo>
                    <a:cubicBezTo>
                      <a:pt x="0" y="367"/>
                      <a:pt x="1685" y="0"/>
                      <a:pt x="4619" y="49"/>
                    </a:cubicBezTo>
                    <a:cubicBezTo>
                      <a:pt x="7190" y="93"/>
                      <a:pt x="8022" y="143"/>
                      <a:pt x="9580" y="350"/>
                    </a:cubicBezTo>
                    <a:cubicBezTo>
                      <a:pt x="9580" y="350"/>
                      <a:pt x="7309" y="116"/>
                      <a:pt x="4497" y="99"/>
                    </a:cubicBezTo>
                    <a:cubicBezTo>
                      <a:pt x="1685" y="82"/>
                      <a:pt x="0" y="367"/>
                      <a:pt x="0" y="36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46" name="TextBox 45">
              <a:extLst>
                <a:ext uri="{FF2B5EF4-FFF2-40B4-BE49-F238E27FC236}">
                  <a16:creationId xmlns:a16="http://schemas.microsoft.com/office/drawing/2014/main" id="{9775D417-1F50-43C4-90C7-4294948E37F1}"/>
                </a:ext>
              </a:extLst>
            </p:cNvPr>
            <p:cNvSpPr txBox="1"/>
            <p:nvPr/>
          </p:nvSpPr>
          <p:spPr>
            <a:xfrm>
              <a:off x="4036282" y="707642"/>
              <a:ext cx="3810520" cy="707886"/>
            </a:xfrm>
            <a:prstGeom prst="rect">
              <a:avLst/>
            </a:prstGeom>
            <a:noFill/>
          </p:spPr>
          <p:txBody>
            <a:bodyPr wrap="square" rtlCol="0">
              <a:spAutoFit/>
            </a:bodyPr>
            <a:lstStyle/>
            <a:p>
              <a:pPr algn="ctr"/>
              <a:r>
                <a:rPr lang="en-US" sz="4000" b="1">
                  <a:solidFill>
                    <a:prstClr val="white"/>
                  </a:solidFill>
                  <a:latin typeface="Arial" panose="020B0604020202020204" pitchFamily="34" charset="0"/>
                  <a:cs typeface="Arial" panose="020B0604020202020204" pitchFamily="34" charset="0"/>
                </a:rPr>
                <a:t>CÂU HỎI</a:t>
              </a:r>
            </a:p>
          </p:txBody>
        </p:sp>
      </p:grpSp>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CEDE4EC8-4F8A-49BC-9163-932912FCA3C1}"/>
                  </a:ext>
                </a:extLst>
              </p:cNvPr>
              <p:cNvSpPr txBox="1"/>
              <p:nvPr/>
            </p:nvSpPr>
            <p:spPr>
              <a:xfrm>
                <a:off x="2837654" y="2290070"/>
                <a:ext cx="6548951" cy="1170192"/>
              </a:xfrm>
              <a:prstGeom prst="rect">
                <a:avLst/>
              </a:prstGeom>
              <a:noFill/>
            </p:spPr>
            <p:txBody>
              <a:bodyPr wrap="square">
                <a:spAutoFit/>
              </a:bodyPr>
              <a:lstStyle/>
              <a:p>
                <a:pPr algn="ctr"/>
                <a:r>
                  <a:rPr lang="en-US" sz="2800" b="1" dirty="0">
                    <a:solidFill>
                      <a:prstClr val="white"/>
                    </a:solidFill>
                    <a:latin typeface="Arial" panose="020B0604020202020204" pitchFamily="34" charset="0"/>
                    <a:cs typeface="Arial" panose="020B0604020202020204" pitchFamily="34" charset="0"/>
                  </a:rPr>
                  <a:t>2. </a:t>
                </a:r>
                <a:r>
                  <a:rPr lang="en-US" sz="2800" b="1" dirty="0" err="1">
                    <a:solidFill>
                      <a:prstClr val="white"/>
                    </a:solidFill>
                    <a:latin typeface="Arial" panose="020B0604020202020204" pitchFamily="34" charset="0"/>
                    <a:cs typeface="Arial" panose="020B0604020202020204" pitchFamily="34" charset="0"/>
                  </a:rPr>
                  <a:t>Hãy</a:t>
                </a:r>
                <a:r>
                  <a:rPr lang="en-US" sz="2800" b="1" dirty="0">
                    <a:solidFill>
                      <a:prstClr val="white"/>
                    </a:solidFill>
                    <a:latin typeface="Arial" panose="020B0604020202020204" pitchFamily="34" charset="0"/>
                    <a:cs typeface="Arial" panose="020B0604020202020204" pitchFamily="34" charset="0"/>
                  </a:rPr>
                  <a:t> </a:t>
                </a:r>
                <a:r>
                  <a:rPr lang="en-US" sz="2800" b="1" dirty="0" err="1">
                    <a:solidFill>
                      <a:prstClr val="white"/>
                    </a:solidFill>
                    <a:latin typeface="Arial" panose="020B0604020202020204" pitchFamily="34" charset="0"/>
                    <a:cs typeface="Arial" panose="020B0604020202020204" pitchFamily="34" charset="0"/>
                  </a:rPr>
                  <a:t>tính</a:t>
                </a:r>
                <a:r>
                  <a:rPr lang="en-US" sz="2800" b="1" dirty="0">
                    <a:solidFill>
                      <a:prstClr val="white"/>
                    </a:solidFill>
                    <a:latin typeface="Arial" panose="020B0604020202020204" pitchFamily="34" charset="0"/>
                    <a:cs typeface="Arial" panose="020B0604020202020204" pitchFamily="34" charset="0"/>
                  </a:rPr>
                  <a:t> </a:t>
                </a:r>
                <a:r>
                  <a:rPr lang="en-US" sz="2800" b="1" dirty="0" err="1">
                    <a:solidFill>
                      <a:prstClr val="white"/>
                    </a:solidFill>
                    <a:latin typeface="Arial" panose="020B0604020202020204" pitchFamily="34" charset="0"/>
                    <a:cs typeface="Arial" panose="020B0604020202020204" pitchFamily="34" charset="0"/>
                  </a:rPr>
                  <a:t>phép</a:t>
                </a:r>
                <a:r>
                  <a:rPr lang="en-US" sz="2800" b="1" dirty="0">
                    <a:solidFill>
                      <a:prstClr val="white"/>
                    </a:solidFill>
                    <a:latin typeface="Arial" panose="020B0604020202020204" pitchFamily="34" charset="0"/>
                    <a:cs typeface="Arial" panose="020B0604020202020204" pitchFamily="34" charset="0"/>
                  </a:rPr>
                  <a:t> </a:t>
                </a:r>
                <a:r>
                  <a:rPr lang="en-US" sz="2800" b="1" dirty="0" err="1">
                    <a:solidFill>
                      <a:prstClr val="white"/>
                    </a:solidFill>
                    <a:latin typeface="Arial" panose="020B0604020202020204" pitchFamily="34" charset="0"/>
                    <a:cs typeface="Arial" panose="020B0604020202020204" pitchFamily="34" charset="0"/>
                  </a:rPr>
                  <a:t>tính</a:t>
                </a:r>
                <a:r>
                  <a:rPr lang="en-US" sz="2800" b="1" dirty="0">
                    <a:solidFill>
                      <a:prstClr val="white"/>
                    </a:solidFill>
                    <a:latin typeface="Arial" panose="020B0604020202020204" pitchFamily="34" charset="0"/>
                    <a:cs typeface="Arial" panose="020B0604020202020204" pitchFamily="34" charset="0"/>
                  </a:rPr>
                  <a:t> : </a:t>
                </a:r>
                <a14:m>
                  <m:oMath xmlns:m="http://schemas.openxmlformats.org/officeDocument/2006/math">
                    <m:f>
                      <m:fPr>
                        <m:ctrlPr>
                          <a:rPr lang="en-US" sz="4800" b="1" i="1" smtClean="0">
                            <a:solidFill>
                              <a:prstClr val="white"/>
                            </a:solidFill>
                            <a:latin typeface="Cambria Math" panose="02040503050406030204" pitchFamily="18" charset="0"/>
                            <a:cs typeface="Arial" panose="020B0604020202020204" pitchFamily="34" charset="0"/>
                          </a:rPr>
                        </m:ctrlPr>
                      </m:fPr>
                      <m:num>
                        <m:r>
                          <a:rPr lang="en-US" sz="4800" b="1" i="1" smtClean="0">
                            <a:solidFill>
                              <a:prstClr val="white"/>
                            </a:solidFill>
                            <a:latin typeface="Cambria Math" panose="02040503050406030204" pitchFamily="18" charset="0"/>
                            <a:cs typeface="Arial" panose="020B0604020202020204" pitchFamily="34" charset="0"/>
                          </a:rPr>
                          <m:t>𝟓</m:t>
                        </m:r>
                      </m:num>
                      <m:den>
                        <m:r>
                          <a:rPr lang="en-US" sz="4800" b="1" i="1" smtClean="0">
                            <a:solidFill>
                              <a:prstClr val="white"/>
                            </a:solidFill>
                            <a:latin typeface="Cambria Math" panose="02040503050406030204" pitchFamily="18" charset="0"/>
                            <a:cs typeface="Arial" panose="020B0604020202020204" pitchFamily="34" charset="0"/>
                          </a:rPr>
                          <m:t>𝟔</m:t>
                        </m:r>
                      </m:den>
                    </m:f>
                  </m:oMath>
                </a14:m>
                <a:r>
                  <a:rPr lang="en-US" sz="4800" b="1" dirty="0">
                    <a:solidFill>
                      <a:prstClr val="white"/>
                    </a:solidFill>
                    <a:latin typeface="Arial" panose="020B0604020202020204" pitchFamily="34" charset="0"/>
                    <a:cs typeface="Arial" panose="020B0604020202020204" pitchFamily="34" charset="0"/>
                  </a:rPr>
                  <a:t> : </a:t>
                </a:r>
                <a14:m>
                  <m:oMath xmlns:m="http://schemas.openxmlformats.org/officeDocument/2006/math">
                    <m:f>
                      <m:fPr>
                        <m:ctrlPr>
                          <a:rPr lang="en-US" sz="4800" b="1" i="1" smtClean="0">
                            <a:solidFill>
                              <a:prstClr val="white"/>
                            </a:solidFill>
                            <a:latin typeface="Cambria Math" panose="02040503050406030204" pitchFamily="18" charset="0"/>
                            <a:cs typeface="Arial" panose="020B0604020202020204" pitchFamily="34" charset="0"/>
                          </a:rPr>
                        </m:ctrlPr>
                      </m:fPr>
                      <m:num>
                        <m:r>
                          <a:rPr lang="en-US" sz="4800" b="1" i="1" smtClean="0">
                            <a:solidFill>
                              <a:prstClr val="white"/>
                            </a:solidFill>
                            <a:latin typeface="Cambria Math" panose="02040503050406030204" pitchFamily="18" charset="0"/>
                            <a:cs typeface="Arial" panose="020B0604020202020204" pitchFamily="34" charset="0"/>
                          </a:rPr>
                          <m:t>𝟐</m:t>
                        </m:r>
                      </m:num>
                      <m:den>
                        <m:r>
                          <a:rPr lang="en-US" sz="4800" b="1" i="1" smtClean="0">
                            <a:solidFill>
                              <a:prstClr val="white"/>
                            </a:solidFill>
                            <a:latin typeface="Cambria Math" panose="02040503050406030204" pitchFamily="18" charset="0"/>
                            <a:cs typeface="Arial" panose="020B0604020202020204" pitchFamily="34" charset="0"/>
                          </a:rPr>
                          <m:t>𝟑</m:t>
                        </m:r>
                      </m:den>
                    </m:f>
                  </m:oMath>
                </a14:m>
                <a:r>
                  <a:rPr lang="en-US" sz="4800" b="1" dirty="0">
                    <a:solidFill>
                      <a:prstClr val="white"/>
                    </a:solidFill>
                    <a:latin typeface="Arial" panose="020B0604020202020204" pitchFamily="34" charset="0"/>
                    <a:cs typeface="Arial" panose="020B0604020202020204" pitchFamily="34" charset="0"/>
                  </a:rPr>
                  <a:t> </a:t>
                </a:r>
                <a:r>
                  <a:rPr lang="en-US" sz="2800" b="1" dirty="0">
                    <a:solidFill>
                      <a:prstClr val="white"/>
                    </a:solidFill>
                    <a:latin typeface="Arial" panose="020B0604020202020204" pitchFamily="34" charset="0"/>
                    <a:cs typeface="Arial" panose="020B0604020202020204" pitchFamily="34" charset="0"/>
                  </a:rPr>
                  <a:t>= ?</a:t>
                </a:r>
                <a:endParaRPr lang="vi-VN" sz="2800" b="1" dirty="0">
                  <a:solidFill>
                    <a:prstClr val="white"/>
                  </a:solidFill>
                  <a:cs typeface="Arial" panose="020B0604020202020204" pitchFamily="34" charset="0"/>
                </a:endParaRPr>
              </a:p>
            </p:txBody>
          </p:sp>
        </mc:Choice>
        <mc:Fallback xmlns="">
          <p:sp>
            <p:nvSpPr>
              <p:cNvPr id="47" name="TextBox 46">
                <a:extLst>
                  <a:ext uri="{FF2B5EF4-FFF2-40B4-BE49-F238E27FC236}">
                    <a16:creationId xmlns:a16="http://schemas.microsoft.com/office/drawing/2014/main" xmlns:a14="http://schemas.microsoft.com/office/drawing/2010/main" xmlns="" id="{CEDE4EC8-4F8A-49BC-9163-932912FCA3C1}"/>
                  </a:ext>
                </a:extLst>
              </p:cNvPr>
              <p:cNvSpPr txBox="1">
                <a:spLocks noRot="1" noChangeAspect="1" noMove="1" noResize="1" noEditPoints="1" noAdjustHandles="1" noChangeArrowheads="1" noChangeShapeType="1" noTextEdit="1"/>
              </p:cNvSpPr>
              <p:nvPr/>
            </p:nvSpPr>
            <p:spPr>
              <a:xfrm>
                <a:off x="2837654" y="2290070"/>
                <a:ext cx="6548951" cy="1170192"/>
              </a:xfrm>
              <a:prstGeom prst="rect">
                <a:avLst/>
              </a:prstGeom>
              <a:blipFill rotWithShape="1">
                <a:blip r:embed="rId9"/>
                <a:stretch>
                  <a:fillRect b="-11458"/>
                </a:stretch>
              </a:blipFill>
            </p:spPr>
            <p:txBody>
              <a:bodyPr/>
              <a:lstStyle/>
              <a:p>
                <a:r>
                  <a:rPr lang="en-US">
                    <a:noFill/>
                  </a:rPr>
                  <a:t> </a:t>
                </a:r>
              </a:p>
            </p:txBody>
          </p:sp>
        </mc:Fallback>
      </mc:AlternateContent>
      <p:pic>
        <p:nvPicPr>
          <p:cNvPr id="48" name="Picture 47">
            <a:hlinkClick r:id="rId10" action="ppaction://hlinksldjump"/>
            <a:extLst>
              <a:ext uri="{FF2B5EF4-FFF2-40B4-BE49-F238E27FC236}">
                <a16:creationId xmlns:a16="http://schemas.microsoft.com/office/drawing/2014/main" id="{F55223AB-E59F-40A8-A30C-7EB4A5405A8E}"/>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28585" t="29757" r="27796" b="28785"/>
          <a:stretch/>
        </p:blipFill>
        <p:spPr>
          <a:xfrm>
            <a:off x="1307745" y="2731343"/>
            <a:ext cx="2207859" cy="2098485"/>
          </a:xfrm>
          <a:prstGeom prst="rect">
            <a:avLst/>
          </a:prstGeom>
        </p:spPr>
      </p:pic>
      <p:pic>
        <p:nvPicPr>
          <p:cNvPr id="4" name="Sai">
            <a:extLst>
              <a:ext uri="{FF2B5EF4-FFF2-40B4-BE49-F238E27FC236}">
                <a16:creationId xmlns:a16="http://schemas.microsoft.com/office/drawing/2014/main" id="{61C60729-608E-49A5-A22E-BCA4474C0049}"/>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852285" y="7522716"/>
            <a:ext cx="1462280" cy="1426722"/>
          </a:xfrm>
          <a:prstGeom prst="rect">
            <a:avLst/>
          </a:prstGeom>
        </p:spPr>
      </p:pic>
      <p:pic>
        <p:nvPicPr>
          <p:cNvPr id="50" name="Đúng">
            <a:extLst>
              <a:ext uri="{FF2B5EF4-FFF2-40B4-BE49-F238E27FC236}">
                <a16:creationId xmlns:a16="http://schemas.microsoft.com/office/drawing/2014/main" id="{A1A17A7A-13CD-4F22-A028-CAA66AAC560B}"/>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439889" y="7512132"/>
            <a:ext cx="1273219" cy="1323382"/>
          </a:xfrm>
          <a:prstGeom prst="rect">
            <a:avLst/>
          </a:prstGeom>
        </p:spPr>
      </p:pic>
    </p:spTree>
    <p:extLst>
      <p:ext uri="{BB962C8B-B14F-4D97-AF65-F5344CB8AC3E}">
        <p14:creationId xmlns:p14="http://schemas.microsoft.com/office/powerpoint/2010/main" val="2092243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500"/>
                                        <p:tgtEl>
                                          <p:spTgt spid="52"/>
                                        </p:tgtEl>
                                      </p:cBhvr>
                                    </p:animEffect>
                                  </p:childTnLst>
                                  <p:subTnLst>
                                    <p:audio>
                                      <p:cMediaNode>
                                        <p:cTn display="0" masterRel="sameClick">
                                          <p:stCondLst>
                                            <p:cond evt="begin" delay="0">
                                              <p:tn val="5"/>
                                            </p:cond>
                                          </p:stCondLst>
                                          <p:endCondLst>
                                            <p:cond evt="onStopAudio" delay="0">
                                              <p:tgtEl>
                                                <p:sldTgt/>
                                              </p:tgtEl>
                                            </p:cond>
                                          </p:endCondLst>
                                        </p:cTn>
                                        <p:tgtEl>
                                          <p:sndTgt r:embed="rId2" name="arrow.wav"/>
                                        </p:tgtEl>
                                      </p:cMediaNode>
                                    </p:audio>
                                  </p:subTnLst>
                                </p:cTn>
                              </p:par>
                              <p:par>
                                <p:cTn id="8" presetID="22" presetClass="entr" presetSubtype="1" fill="hold" grpId="0" nodeType="withEffect">
                                  <p:stCondLst>
                                    <p:cond delay="500"/>
                                  </p:stCondLst>
                                  <p:childTnLst>
                                    <p:set>
                                      <p:cBhvr>
                                        <p:cTn id="9" dur="1" fill="hold">
                                          <p:stCondLst>
                                            <p:cond delay="0"/>
                                          </p:stCondLst>
                                        </p:cTn>
                                        <p:tgtEl>
                                          <p:spTgt spid="5"/>
                                        </p:tgtEl>
                                        <p:attrNameLst>
                                          <p:attrName>style.visibility</p:attrName>
                                        </p:attrNameLst>
                                      </p:cBhvr>
                                      <p:to>
                                        <p:strVal val="visible"/>
                                      </p:to>
                                    </p:set>
                                    <p:animEffect transition="in" filter="wipe(up)">
                                      <p:cBhvr>
                                        <p:cTn id="10" dur="500"/>
                                        <p:tgtEl>
                                          <p:spTgt spid="5"/>
                                        </p:tgtEl>
                                      </p:cBhvr>
                                    </p:animEffect>
                                  </p:childTnLst>
                                </p:cTn>
                              </p:par>
                              <p:par>
                                <p:cTn id="11" presetID="53" presetClass="entr" presetSubtype="16" fill="hold" nodeType="withEffect">
                                  <p:stCondLst>
                                    <p:cond delay="500"/>
                                  </p:stCondLst>
                                  <p:childTnLst>
                                    <p:set>
                                      <p:cBhvr>
                                        <p:cTn id="12" dur="1" fill="hold">
                                          <p:stCondLst>
                                            <p:cond delay="0"/>
                                          </p:stCondLst>
                                        </p:cTn>
                                        <p:tgtEl>
                                          <p:spTgt spid="48"/>
                                        </p:tgtEl>
                                        <p:attrNameLst>
                                          <p:attrName>style.visibility</p:attrName>
                                        </p:attrNameLst>
                                      </p:cBhvr>
                                      <p:to>
                                        <p:strVal val="visible"/>
                                      </p:to>
                                    </p:set>
                                    <p:anim calcmode="lin" valueType="num">
                                      <p:cBhvr>
                                        <p:cTn id="13" dur="500" fill="hold"/>
                                        <p:tgtEl>
                                          <p:spTgt spid="48"/>
                                        </p:tgtEl>
                                        <p:attrNameLst>
                                          <p:attrName>ppt_w</p:attrName>
                                        </p:attrNameLst>
                                      </p:cBhvr>
                                      <p:tavLst>
                                        <p:tav tm="0">
                                          <p:val>
                                            <p:fltVal val="0"/>
                                          </p:val>
                                        </p:tav>
                                        <p:tav tm="100000">
                                          <p:val>
                                            <p:strVal val="#ppt_w"/>
                                          </p:val>
                                        </p:tav>
                                      </p:tavLst>
                                    </p:anim>
                                    <p:anim calcmode="lin" valueType="num">
                                      <p:cBhvr>
                                        <p:cTn id="14" dur="500" fill="hold"/>
                                        <p:tgtEl>
                                          <p:spTgt spid="48"/>
                                        </p:tgtEl>
                                        <p:attrNameLst>
                                          <p:attrName>ppt_h</p:attrName>
                                        </p:attrNameLst>
                                      </p:cBhvr>
                                      <p:tavLst>
                                        <p:tav tm="0">
                                          <p:val>
                                            <p:fltVal val="0"/>
                                          </p:val>
                                        </p:tav>
                                        <p:tav tm="100000">
                                          <p:val>
                                            <p:strVal val="#ppt_h"/>
                                          </p:val>
                                        </p:tav>
                                      </p:tavLst>
                                    </p:anim>
                                    <p:animEffect transition="in" filter="fade">
                                      <p:cBhvr>
                                        <p:cTn id="15" dur="500"/>
                                        <p:tgtEl>
                                          <p:spTgt spid="48"/>
                                        </p:tgtEl>
                                      </p:cBhvr>
                                    </p:animEffect>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par>
                                <p:cTn id="22" presetID="10" presetClass="entr" presetSubtype="0" fill="hold" grpId="0" nodeType="withEffect">
                                  <p:stCondLst>
                                    <p:cond delay="0"/>
                                  </p:stCondLst>
                                  <p:childTnLst>
                                    <p:set>
                                      <p:cBhvr>
                                        <p:cTn id="23" dur="1" fill="hold">
                                          <p:stCondLst>
                                            <p:cond delay="0"/>
                                          </p:stCondLst>
                                        </p:cTn>
                                        <p:tgtEl>
                                          <p:spTgt spid="42"/>
                                        </p:tgtEl>
                                        <p:attrNameLst>
                                          <p:attrName>style.visibility</p:attrName>
                                        </p:attrNameLst>
                                      </p:cBhvr>
                                      <p:to>
                                        <p:strVal val="visible"/>
                                      </p:to>
                                    </p:set>
                                    <p:animEffect transition="in" filter="fade">
                                      <p:cBhvr>
                                        <p:cTn id="24" dur="500"/>
                                        <p:tgtEl>
                                          <p:spTgt spid="42"/>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43"/>
                                        </p:tgtEl>
                                        <p:attrNameLst>
                                          <p:attrName>style.visibility</p:attrName>
                                        </p:attrNameLst>
                                      </p:cBhvr>
                                      <p:to>
                                        <p:strVal val="visible"/>
                                      </p:to>
                                    </p:set>
                                    <p:animEffect transition="in" filter="fade">
                                      <p:cBhvr>
                                        <p:cTn id="27" dur="500"/>
                                        <p:tgtEl>
                                          <p:spTgt spid="43"/>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fade">
                                      <p:cBhvr>
                                        <p:cTn id="30" dur="500"/>
                                        <p:tgtEl>
                                          <p:spTgt spid="44"/>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4" restart="whenNotActive" fill="hold" evtFilter="cancelBubble" nodeType="interactiveSeq">
                <p:stCondLst>
                  <p:cond evt="onClick" delay="0">
                    <p:tgtEl>
                      <p:spTgt spid="42"/>
                    </p:tgtEl>
                  </p:cond>
                </p:stCondLst>
                <p:endSync evt="end" delay="0">
                  <p:rtn val="all"/>
                </p:endSync>
                <p:childTnLst>
                  <p:par>
                    <p:cTn id="35" fill="hold">
                      <p:stCondLst>
                        <p:cond delay="0"/>
                      </p:stCondLst>
                      <p:childTnLst>
                        <p:par>
                          <p:cTn id="36" fill="hold">
                            <p:stCondLst>
                              <p:cond delay="0"/>
                            </p:stCondLst>
                            <p:childTnLst>
                              <p:par>
                                <p:cTn id="37" presetID="1" presetClass="emph" presetSubtype="2" fill="hold" nodeType="withEffect">
                                  <p:stCondLst>
                                    <p:cond delay="0"/>
                                  </p:stCondLst>
                                  <p:childTnLst>
                                    <p:animClr clrSpc="rgb" dir="cw">
                                      <p:cBhvr>
                                        <p:cTn id="38" dur="250" fill="hold"/>
                                        <p:tgtEl>
                                          <p:spTgt spid="42"/>
                                        </p:tgtEl>
                                        <p:attrNameLst>
                                          <p:attrName>fillcolor</p:attrName>
                                        </p:attrNameLst>
                                      </p:cBhvr>
                                      <p:to>
                                        <a:srgbClr val="FF0000"/>
                                      </p:to>
                                    </p:animClr>
                                    <p:set>
                                      <p:cBhvr>
                                        <p:cTn id="39" dur="250" fill="hold"/>
                                        <p:tgtEl>
                                          <p:spTgt spid="42"/>
                                        </p:tgtEl>
                                        <p:attrNameLst>
                                          <p:attrName>fill.type</p:attrName>
                                        </p:attrNameLst>
                                      </p:cBhvr>
                                      <p:to>
                                        <p:strVal val="solid"/>
                                      </p:to>
                                    </p:set>
                                    <p:set>
                                      <p:cBhvr>
                                        <p:cTn id="40" dur="250" fill="hold"/>
                                        <p:tgtEl>
                                          <p:spTgt spid="42"/>
                                        </p:tgtEl>
                                        <p:attrNameLst>
                                          <p:attrName>fill.on</p:attrName>
                                        </p:attrNameLst>
                                      </p:cBhvr>
                                      <p:to>
                                        <p:strVal val="true"/>
                                      </p:to>
                                    </p:set>
                                  </p:childTnLst>
                                </p:cTn>
                              </p:par>
                              <p:par>
                                <p:cTn id="41" presetID="64" presetClass="path" presetSubtype="0" accel="50000" decel="50000" fill="hold" nodeType="withEffect">
                                  <p:stCondLst>
                                    <p:cond delay="0"/>
                                  </p:stCondLst>
                                  <p:childTnLst>
                                    <p:animMotion origin="layout" path="M -1.45833E-6 4.07407E-6 L -0.17018 -0.46227 " pathEditMode="relative" rAng="0" ptsTypes="AA">
                                      <p:cBhvr>
                                        <p:cTn id="42" dur="250" fill="hold"/>
                                        <p:tgtEl>
                                          <p:spTgt spid="4"/>
                                        </p:tgtEl>
                                        <p:attrNameLst>
                                          <p:attrName>ppt_x</p:attrName>
                                          <p:attrName>ppt_y</p:attrName>
                                        </p:attrNameLst>
                                      </p:cBhvr>
                                      <p:rCtr x="-8516" y="-23125"/>
                                    </p:animMotion>
                                  </p:childTnLst>
                                  <p:subTnLst>
                                    <p:audio>
                                      <p:cMediaNode>
                                        <p:cTn display="0" masterRel="sameClick">
                                          <p:stCondLst>
                                            <p:cond evt="begin" delay="0">
                                              <p:tn val="41"/>
                                            </p:cond>
                                          </p:stCondLst>
                                          <p:endCondLst>
                                            <p:cond evt="onStopAudio" delay="0">
                                              <p:tgtEl>
                                                <p:sldTgt/>
                                              </p:tgtEl>
                                            </p:cond>
                                          </p:endCondLst>
                                        </p:cTn>
                                        <p:tgtEl>
                                          <p:sndTgt r:embed="rId3" name="Sai.wav"/>
                                        </p:tgtEl>
                                      </p:cMediaNode>
                                    </p:audio>
                                  </p:subTnLst>
                                </p:cTn>
                              </p:par>
                            </p:childTnLst>
                          </p:cTn>
                        </p:par>
                      </p:childTnLst>
                    </p:cTn>
                  </p:par>
                </p:childTnLst>
              </p:cTn>
              <p:nextCondLst>
                <p:cond evt="onClick" delay="0">
                  <p:tgtEl>
                    <p:spTgt spid="42"/>
                  </p:tgtEl>
                </p:cond>
              </p:nextCondLst>
            </p:seq>
            <p:seq concurrent="1" nextAc="seek">
              <p:cTn id="43" restart="whenNotActive" fill="hold" evtFilter="cancelBubble" nodeType="interactiveSeq">
                <p:stCondLst>
                  <p:cond evt="onClick" delay="0">
                    <p:tgtEl>
                      <p:spTgt spid="43"/>
                    </p:tgtEl>
                  </p:cond>
                </p:stCondLst>
                <p:endSync evt="end" delay="0">
                  <p:rtn val="all"/>
                </p:endSync>
                <p:childTnLst>
                  <p:par>
                    <p:cTn id="44" fill="hold">
                      <p:stCondLst>
                        <p:cond delay="0"/>
                      </p:stCondLst>
                      <p:childTnLst>
                        <p:par>
                          <p:cTn id="45" fill="hold">
                            <p:stCondLst>
                              <p:cond delay="0"/>
                            </p:stCondLst>
                            <p:childTnLst>
                              <p:par>
                                <p:cTn id="46" presetID="1" presetClass="emph" presetSubtype="2" fill="hold" nodeType="withEffect">
                                  <p:stCondLst>
                                    <p:cond delay="0"/>
                                  </p:stCondLst>
                                  <p:childTnLst>
                                    <p:animClr clrSpc="rgb" dir="cw">
                                      <p:cBhvr>
                                        <p:cTn id="47" dur="250" fill="hold"/>
                                        <p:tgtEl>
                                          <p:spTgt spid="43"/>
                                        </p:tgtEl>
                                        <p:attrNameLst>
                                          <p:attrName>fillcolor</p:attrName>
                                        </p:attrNameLst>
                                      </p:cBhvr>
                                      <p:to>
                                        <a:srgbClr val="FF0000"/>
                                      </p:to>
                                    </p:animClr>
                                    <p:set>
                                      <p:cBhvr>
                                        <p:cTn id="48" dur="250" fill="hold"/>
                                        <p:tgtEl>
                                          <p:spTgt spid="43"/>
                                        </p:tgtEl>
                                        <p:attrNameLst>
                                          <p:attrName>fill.type</p:attrName>
                                        </p:attrNameLst>
                                      </p:cBhvr>
                                      <p:to>
                                        <p:strVal val="solid"/>
                                      </p:to>
                                    </p:set>
                                    <p:set>
                                      <p:cBhvr>
                                        <p:cTn id="49" dur="250" fill="hold"/>
                                        <p:tgtEl>
                                          <p:spTgt spid="43"/>
                                        </p:tgtEl>
                                        <p:attrNameLst>
                                          <p:attrName>fill.on</p:attrName>
                                        </p:attrNameLst>
                                      </p:cBhvr>
                                      <p:to>
                                        <p:strVal val="true"/>
                                      </p:to>
                                    </p:set>
                                  </p:childTnLst>
                                </p:cTn>
                              </p:par>
                              <p:par>
                                <p:cTn id="50" presetID="64" presetClass="path" presetSubtype="0" accel="50000" decel="50000" fill="hold" nodeType="withEffect">
                                  <p:stCondLst>
                                    <p:cond delay="0"/>
                                  </p:stCondLst>
                                  <p:childTnLst>
                                    <p:animMotion origin="layout" path="M -1.45833E-6 4.07407E-6 L 0.14336 -0.46227 " pathEditMode="relative" rAng="0" ptsTypes="AA">
                                      <p:cBhvr>
                                        <p:cTn id="51" dur="250" fill="hold"/>
                                        <p:tgtEl>
                                          <p:spTgt spid="4"/>
                                        </p:tgtEl>
                                        <p:attrNameLst>
                                          <p:attrName>ppt_x</p:attrName>
                                          <p:attrName>ppt_y</p:attrName>
                                        </p:attrNameLst>
                                      </p:cBhvr>
                                      <p:rCtr x="7161" y="-23125"/>
                                    </p:animMotion>
                                  </p:childTnLst>
                                  <p:subTnLst>
                                    <p:audio>
                                      <p:cMediaNode>
                                        <p:cTn display="0" masterRel="sameClick">
                                          <p:stCondLst>
                                            <p:cond evt="begin" delay="0">
                                              <p:tn val="50"/>
                                            </p:cond>
                                          </p:stCondLst>
                                          <p:endCondLst>
                                            <p:cond evt="onStopAudio" delay="0">
                                              <p:tgtEl>
                                                <p:sldTgt/>
                                              </p:tgtEl>
                                            </p:cond>
                                          </p:endCondLst>
                                        </p:cTn>
                                        <p:tgtEl>
                                          <p:sndTgt r:embed="rId3" name="Sai.wav"/>
                                        </p:tgtEl>
                                      </p:cMediaNode>
                                    </p:audio>
                                  </p:subTnLst>
                                </p:cTn>
                              </p:par>
                            </p:childTnLst>
                          </p:cTn>
                        </p:par>
                      </p:childTnLst>
                    </p:cTn>
                  </p:par>
                </p:childTnLst>
              </p:cTn>
              <p:nextCondLst>
                <p:cond evt="onClick" delay="0">
                  <p:tgtEl>
                    <p:spTgt spid="43"/>
                  </p:tgtEl>
                </p:cond>
              </p:nextCondLst>
            </p:seq>
            <p:seq concurrent="1" nextAc="seek">
              <p:cTn id="52" restart="whenNotActive" fill="hold" evtFilter="cancelBubble" nodeType="interactiveSeq">
                <p:stCondLst>
                  <p:cond evt="onClick" delay="0">
                    <p:tgtEl>
                      <p:spTgt spid="44"/>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withEffect">
                                  <p:stCondLst>
                                    <p:cond delay="0"/>
                                  </p:stCondLst>
                                  <p:childTnLst>
                                    <p:animClr clrSpc="rgb" dir="cw">
                                      <p:cBhvr>
                                        <p:cTn id="56" dur="250" fill="hold"/>
                                        <p:tgtEl>
                                          <p:spTgt spid="44"/>
                                        </p:tgtEl>
                                        <p:attrNameLst>
                                          <p:attrName>fillcolor</p:attrName>
                                        </p:attrNameLst>
                                      </p:cBhvr>
                                      <p:to>
                                        <a:srgbClr val="00B0F0"/>
                                      </p:to>
                                    </p:animClr>
                                    <p:set>
                                      <p:cBhvr>
                                        <p:cTn id="57" dur="250" fill="hold"/>
                                        <p:tgtEl>
                                          <p:spTgt spid="44"/>
                                        </p:tgtEl>
                                        <p:attrNameLst>
                                          <p:attrName>fill.type</p:attrName>
                                        </p:attrNameLst>
                                      </p:cBhvr>
                                      <p:to>
                                        <p:strVal val="solid"/>
                                      </p:to>
                                    </p:set>
                                    <p:set>
                                      <p:cBhvr>
                                        <p:cTn id="58" dur="250" fill="hold"/>
                                        <p:tgtEl>
                                          <p:spTgt spid="44"/>
                                        </p:tgtEl>
                                        <p:attrNameLst>
                                          <p:attrName>fill.on</p:attrName>
                                        </p:attrNameLst>
                                      </p:cBhvr>
                                      <p:to>
                                        <p:strVal val="true"/>
                                      </p:to>
                                    </p:set>
                                  </p:childTnLst>
                                </p:cTn>
                              </p:par>
                              <p:par>
                                <p:cTn id="59" presetID="64" presetClass="path" presetSubtype="0" accel="50000" decel="50000" fill="hold" nodeType="withEffect">
                                  <p:stCondLst>
                                    <p:cond delay="0"/>
                                  </p:stCondLst>
                                  <p:childTnLst>
                                    <p:animMotion origin="layout" path="M 1.11022E-16 1.85185E-6 L -0.43906 -0.3132 " pathEditMode="relative" rAng="0" ptsTypes="AA">
                                      <p:cBhvr>
                                        <p:cTn id="60" dur="250" fill="hold"/>
                                        <p:tgtEl>
                                          <p:spTgt spid="50"/>
                                        </p:tgtEl>
                                        <p:attrNameLst>
                                          <p:attrName>ppt_x</p:attrName>
                                          <p:attrName>ppt_y</p:attrName>
                                        </p:attrNameLst>
                                      </p:cBhvr>
                                      <p:rCtr x="-21953" y="-15671"/>
                                    </p:animMotion>
                                  </p:childTnLst>
                                  <p:subTnLst>
                                    <p:audio>
                                      <p:cMediaNode>
                                        <p:cTn display="0" masterRel="sameClick">
                                          <p:stCondLst>
                                            <p:cond evt="begin" delay="0">
                                              <p:tn val="59"/>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44"/>
                  </p:tgtEl>
                </p:cond>
              </p:nextCondLst>
            </p:seq>
            <p:seq concurrent="1" nextAc="seek">
              <p:cTn id="61" restart="whenNotActive" fill="hold" evtFilter="cancelBubble" nodeType="interactiveSeq">
                <p:stCondLst>
                  <p:cond evt="onClick" delay="0">
                    <p:tgtEl>
                      <p:spTgt spid="45"/>
                    </p:tgtEl>
                  </p:cond>
                </p:stCondLst>
                <p:endSync evt="end" delay="0">
                  <p:rtn val="all"/>
                </p:endSync>
                <p:childTnLst>
                  <p:par>
                    <p:cTn id="62" fill="hold">
                      <p:stCondLst>
                        <p:cond delay="0"/>
                      </p:stCondLst>
                      <p:childTnLst>
                        <p:par>
                          <p:cTn id="63" fill="hold">
                            <p:stCondLst>
                              <p:cond delay="0"/>
                            </p:stCondLst>
                            <p:childTnLst>
                              <p:par>
                                <p:cTn id="64" presetID="1" presetClass="emph" presetSubtype="2" fill="hold" nodeType="withEffect">
                                  <p:stCondLst>
                                    <p:cond delay="0"/>
                                  </p:stCondLst>
                                  <p:childTnLst>
                                    <p:animClr clrSpc="rgb" dir="cw">
                                      <p:cBhvr>
                                        <p:cTn id="65" dur="250" fill="hold"/>
                                        <p:tgtEl>
                                          <p:spTgt spid="45"/>
                                        </p:tgtEl>
                                        <p:attrNameLst>
                                          <p:attrName>fillcolor</p:attrName>
                                        </p:attrNameLst>
                                      </p:cBhvr>
                                      <p:to>
                                        <a:srgbClr val="FF0000"/>
                                      </p:to>
                                    </p:animClr>
                                    <p:set>
                                      <p:cBhvr>
                                        <p:cTn id="66" dur="250" fill="hold"/>
                                        <p:tgtEl>
                                          <p:spTgt spid="45"/>
                                        </p:tgtEl>
                                        <p:attrNameLst>
                                          <p:attrName>fill.type</p:attrName>
                                        </p:attrNameLst>
                                      </p:cBhvr>
                                      <p:to>
                                        <p:strVal val="solid"/>
                                      </p:to>
                                    </p:set>
                                    <p:set>
                                      <p:cBhvr>
                                        <p:cTn id="67" dur="250" fill="hold"/>
                                        <p:tgtEl>
                                          <p:spTgt spid="45"/>
                                        </p:tgtEl>
                                        <p:attrNameLst>
                                          <p:attrName>fill.on</p:attrName>
                                        </p:attrNameLst>
                                      </p:cBhvr>
                                      <p:to>
                                        <p:strVal val="true"/>
                                      </p:to>
                                    </p:set>
                                  </p:childTnLst>
                                </p:cTn>
                              </p:par>
                              <p:par>
                                <p:cTn id="68" presetID="64" presetClass="path" presetSubtype="0" accel="50000" decel="50000" fill="hold" nodeType="withEffect">
                                  <p:stCondLst>
                                    <p:cond delay="0"/>
                                  </p:stCondLst>
                                  <p:childTnLst>
                                    <p:animMotion origin="layout" path="M -1.45833E-6 4.07407E-6 L 0.1405 -0.30417 " pathEditMode="relative" rAng="0" ptsTypes="AA">
                                      <p:cBhvr>
                                        <p:cTn id="69" dur="250" fill="hold"/>
                                        <p:tgtEl>
                                          <p:spTgt spid="4"/>
                                        </p:tgtEl>
                                        <p:attrNameLst>
                                          <p:attrName>ppt_x</p:attrName>
                                          <p:attrName>ppt_y</p:attrName>
                                        </p:attrNameLst>
                                      </p:cBhvr>
                                      <p:rCtr x="7018" y="-15208"/>
                                    </p:animMotion>
                                  </p:childTnLst>
                                  <p:subTnLst>
                                    <p:audio>
                                      <p:cMediaNode>
                                        <p:cTn display="0" masterRel="sameClick">
                                          <p:stCondLst>
                                            <p:cond evt="begin" delay="0">
                                              <p:tn val="68"/>
                                            </p:cond>
                                          </p:stCondLst>
                                          <p:endCondLst>
                                            <p:cond evt="onStopAudio" delay="0">
                                              <p:tgtEl>
                                                <p:sldTgt/>
                                              </p:tgtEl>
                                            </p:cond>
                                          </p:endCondLst>
                                        </p:cTn>
                                        <p:tgtEl>
                                          <p:sndTgt r:embed="rId3" name="Sai.wav"/>
                                        </p:tgtEl>
                                      </p:cMediaNode>
                                    </p:audio>
                                  </p:subTnLst>
                                </p:cTn>
                              </p:par>
                            </p:childTnLst>
                          </p:cTn>
                        </p:par>
                      </p:childTnLst>
                    </p:cTn>
                  </p:par>
                </p:childTnLst>
              </p:cTn>
              <p:nextCondLst>
                <p:cond evt="onClick" delay="0">
                  <p:tgtEl>
                    <p:spTgt spid="45"/>
                  </p:tgtEl>
                </p:cond>
              </p:nextCondLst>
            </p:seq>
          </p:childTnLst>
        </p:cTn>
      </p:par>
    </p:tnLst>
    <p:bldLst>
      <p:bldP spid="5" grpId="0" animBg="1"/>
      <p:bldP spid="42" grpId="0" animBg="1"/>
      <p:bldP spid="43" grpId="0" animBg="1"/>
      <p:bldP spid="44" grpId="0" animBg="1"/>
      <p:bldP spid="45" grpId="0" animBg="1"/>
      <p:bldP spid="4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41992" descr="1-31">
            <a:extLst>
              <a:ext uri="{FF2B5EF4-FFF2-40B4-BE49-F238E27FC236}">
                <a16:creationId xmlns:a16="http://schemas.microsoft.com/office/drawing/2014/main" id="{A05C6B75-4C14-4032-8D67-35A12A17A8B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3825" y="527051"/>
            <a:ext cx="104013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41994" descr="1-37">
            <a:hlinkClick r:id="rId3" action="ppaction://hlinksldjump"/>
            <a:extLst>
              <a:ext uri="{FF2B5EF4-FFF2-40B4-BE49-F238E27FC236}">
                <a16:creationId xmlns:a16="http://schemas.microsoft.com/office/drawing/2014/main" id="{4E0DC8D8-9ACE-40FA-A919-B87D1DB71DD2}"/>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290054" y="3451225"/>
            <a:ext cx="2967039" cy="332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82FB9ACF-2012-449C-AF51-865ADD85B187}"/>
              </a:ext>
            </a:extLst>
          </p:cNvPr>
          <p:cNvSpPr txBox="1">
            <a:spLocks noChangeArrowheads="1"/>
          </p:cNvSpPr>
          <p:nvPr/>
        </p:nvSpPr>
        <p:spPr bwMode="auto">
          <a:xfrm>
            <a:off x="1400175" y="1898659"/>
            <a:ext cx="7696200" cy="2511457"/>
          </a:xfrm>
          <a:prstGeom prst="rect">
            <a:avLst/>
          </a:prstGeom>
          <a:noFill/>
          <a:ln>
            <a:noFill/>
          </a:ln>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20000"/>
              </a:spcBef>
              <a:buClrTx/>
              <a:buSzTx/>
              <a:buFontTx/>
              <a:buNone/>
              <a:defRPr/>
            </a:pPr>
            <a:r>
              <a:rPr lang="en-US" altLang="en-US" sz="3120" b="1" u="sng" dirty="0">
                <a:solidFill>
                  <a:prstClr val="black"/>
                </a:solidFill>
                <a:latin typeface="Times New Roman" pitchFamily="18" charset="0"/>
                <a:cs typeface="Times New Roman" pitchFamily="18" charset="0"/>
              </a:rPr>
              <a:t>DẶN DÒ</a:t>
            </a:r>
            <a:endParaRPr lang="en-US" altLang="en-US" sz="2800" b="1" u="sng" dirty="0">
              <a:solidFill>
                <a:prstClr val="black"/>
              </a:solidFill>
              <a:latin typeface="Times New Roman" panose="02020603050405020304" pitchFamily="18" charset="0"/>
              <a:cs typeface="Times New Roman" panose="02020603050405020304" pitchFamily="18" charset="0"/>
            </a:endParaRPr>
          </a:p>
          <a:p>
            <a:pPr>
              <a:spcBef>
                <a:spcPct val="50000"/>
              </a:spcBef>
              <a:buClr>
                <a:srgbClr val="4472C4"/>
              </a:buClr>
              <a:defRPr/>
            </a:pPr>
            <a:r>
              <a:rPr lang="en-US" altLang="en-US" sz="2800" dirty="0">
                <a:solidFill>
                  <a:prstClr val="black"/>
                </a:solidFill>
                <a:latin typeface="Times New Roman" panose="02020603050405020304" pitchFamily="18" charset="0"/>
                <a:cs typeface="Times New Roman" panose="02020603050405020304" pitchFamily="18" charset="0"/>
              </a:rPr>
              <a:t> </a:t>
            </a:r>
            <a:r>
              <a:rPr lang="en-US" altLang="en-US" sz="2800" dirty="0" err="1">
                <a:solidFill>
                  <a:prstClr val="black"/>
                </a:solidFill>
                <a:latin typeface="Times New Roman" panose="02020603050405020304" pitchFamily="18" charset="0"/>
                <a:cs typeface="Times New Roman" panose="02020603050405020304" pitchFamily="18" charset="0"/>
              </a:rPr>
              <a:t>Ghi</a:t>
            </a:r>
            <a:r>
              <a:rPr lang="en-US" altLang="en-US" sz="2800" dirty="0">
                <a:solidFill>
                  <a:prstClr val="black"/>
                </a:solidFill>
                <a:latin typeface="Times New Roman" panose="02020603050405020304" pitchFamily="18" charset="0"/>
                <a:cs typeface="Times New Roman" panose="02020603050405020304" pitchFamily="18" charset="0"/>
              </a:rPr>
              <a:t> </a:t>
            </a:r>
            <a:r>
              <a:rPr lang="en-US" altLang="en-US" sz="2800" dirty="0" err="1">
                <a:solidFill>
                  <a:prstClr val="black"/>
                </a:solidFill>
                <a:latin typeface="Times New Roman" panose="02020603050405020304" pitchFamily="18" charset="0"/>
                <a:cs typeface="Times New Roman" panose="02020603050405020304" pitchFamily="18" charset="0"/>
              </a:rPr>
              <a:t>nhớ</a:t>
            </a:r>
            <a:r>
              <a:rPr lang="en-US" altLang="en-US" sz="2800" dirty="0">
                <a:solidFill>
                  <a:prstClr val="black"/>
                </a:solidFill>
                <a:latin typeface="Times New Roman" panose="02020603050405020304" pitchFamily="18" charset="0"/>
                <a:cs typeface="Times New Roman" panose="02020603050405020304" pitchFamily="18" charset="0"/>
              </a:rPr>
              <a:t> </a:t>
            </a:r>
            <a:r>
              <a:rPr lang="en-US" altLang="en-US" sz="2800" dirty="0" err="1">
                <a:solidFill>
                  <a:prstClr val="black"/>
                </a:solidFill>
                <a:latin typeface="Times New Roman" panose="02020603050405020304" pitchFamily="18" charset="0"/>
                <a:cs typeface="Times New Roman" panose="02020603050405020304" pitchFamily="18" charset="0"/>
              </a:rPr>
              <a:t>cách</a:t>
            </a:r>
            <a:r>
              <a:rPr lang="en-US" altLang="en-US" sz="2800" dirty="0">
                <a:solidFill>
                  <a:prstClr val="black"/>
                </a:solidFill>
                <a:latin typeface="Times New Roman" panose="02020603050405020304" pitchFamily="18" charset="0"/>
                <a:cs typeface="Times New Roman" panose="02020603050405020304" pitchFamily="18" charset="0"/>
              </a:rPr>
              <a:t> chia </a:t>
            </a:r>
            <a:r>
              <a:rPr lang="en-US" altLang="en-US" sz="2800" dirty="0" err="1">
                <a:solidFill>
                  <a:prstClr val="black"/>
                </a:solidFill>
                <a:latin typeface="Times New Roman" panose="02020603050405020304" pitchFamily="18" charset="0"/>
                <a:cs typeface="Times New Roman" panose="02020603050405020304" pitchFamily="18" charset="0"/>
              </a:rPr>
              <a:t>hai</a:t>
            </a:r>
            <a:r>
              <a:rPr lang="en-US" altLang="en-US" sz="2800" dirty="0">
                <a:solidFill>
                  <a:prstClr val="black"/>
                </a:solidFill>
                <a:latin typeface="Times New Roman" panose="02020603050405020304" pitchFamily="18" charset="0"/>
                <a:cs typeface="Times New Roman" panose="02020603050405020304" pitchFamily="18" charset="0"/>
              </a:rPr>
              <a:t> </a:t>
            </a:r>
            <a:r>
              <a:rPr lang="en-US" altLang="en-US" sz="2800" dirty="0" err="1">
                <a:solidFill>
                  <a:prstClr val="black"/>
                </a:solidFill>
                <a:latin typeface="Times New Roman" panose="02020603050405020304" pitchFamily="18" charset="0"/>
                <a:cs typeface="Times New Roman" panose="02020603050405020304" pitchFamily="18" charset="0"/>
              </a:rPr>
              <a:t>phân</a:t>
            </a:r>
            <a:r>
              <a:rPr lang="en-US" altLang="en-US" sz="2800" dirty="0">
                <a:solidFill>
                  <a:prstClr val="black"/>
                </a:solidFill>
                <a:latin typeface="Times New Roman" panose="02020603050405020304" pitchFamily="18" charset="0"/>
                <a:cs typeface="Times New Roman" panose="02020603050405020304" pitchFamily="18" charset="0"/>
              </a:rPr>
              <a:t> </a:t>
            </a:r>
            <a:r>
              <a:rPr lang="en-US" altLang="en-US" sz="2800" dirty="0" err="1">
                <a:solidFill>
                  <a:prstClr val="black"/>
                </a:solidFill>
                <a:latin typeface="Times New Roman" panose="02020603050405020304" pitchFamily="18" charset="0"/>
                <a:cs typeface="Times New Roman" panose="02020603050405020304" pitchFamily="18" charset="0"/>
              </a:rPr>
              <a:t>số</a:t>
            </a:r>
            <a:r>
              <a:rPr lang="en-US" altLang="en-US" sz="2800" dirty="0">
                <a:solidFill>
                  <a:prstClr val="black"/>
                </a:solidFill>
                <a:latin typeface="Times New Roman" panose="02020603050405020304" pitchFamily="18" charset="0"/>
                <a:cs typeface="Times New Roman" panose="02020603050405020304" pitchFamily="18" charset="0"/>
              </a:rPr>
              <a:t>.</a:t>
            </a:r>
          </a:p>
          <a:p>
            <a:pPr>
              <a:spcBef>
                <a:spcPct val="50000"/>
              </a:spcBef>
              <a:buClr>
                <a:srgbClr val="4472C4"/>
              </a:buClr>
              <a:defRPr/>
            </a:pPr>
            <a:r>
              <a:rPr lang="en-US" altLang="en-US" sz="2800" dirty="0">
                <a:solidFill>
                  <a:prstClr val="black"/>
                </a:solidFill>
                <a:latin typeface="Times New Roman" panose="02020603050405020304" pitchFamily="18" charset="0"/>
                <a:cs typeface="Times New Roman" panose="02020603050405020304" pitchFamily="18" charset="0"/>
              </a:rPr>
              <a:t> </a:t>
            </a:r>
            <a:r>
              <a:rPr lang="en-US" altLang="en-US" sz="2800" dirty="0" err="1">
                <a:solidFill>
                  <a:prstClr val="black"/>
                </a:solidFill>
                <a:latin typeface="Times New Roman" panose="02020603050405020304" pitchFamily="18" charset="0"/>
                <a:cs typeface="Times New Roman" panose="02020603050405020304" pitchFamily="18" charset="0"/>
              </a:rPr>
              <a:t>Ôn</a:t>
            </a:r>
            <a:r>
              <a:rPr lang="en-US" altLang="en-US" sz="2800" dirty="0">
                <a:solidFill>
                  <a:prstClr val="black"/>
                </a:solidFill>
                <a:latin typeface="Times New Roman" panose="02020603050405020304" pitchFamily="18" charset="0"/>
                <a:cs typeface="Times New Roman" panose="02020603050405020304" pitchFamily="18" charset="0"/>
              </a:rPr>
              <a:t> </a:t>
            </a:r>
            <a:r>
              <a:rPr lang="en-US" altLang="en-US" sz="2800" dirty="0" err="1">
                <a:solidFill>
                  <a:prstClr val="black"/>
                </a:solidFill>
                <a:latin typeface="Times New Roman" panose="02020603050405020304" pitchFamily="18" charset="0"/>
                <a:cs typeface="Times New Roman" panose="02020603050405020304" pitchFamily="18" charset="0"/>
              </a:rPr>
              <a:t>lại</a:t>
            </a:r>
            <a:r>
              <a:rPr lang="en-US" altLang="en-US" sz="2800" dirty="0">
                <a:solidFill>
                  <a:prstClr val="black"/>
                </a:solidFill>
                <a:latin typeface="Times New Roman" panose="02020603050405020304" pitchFamily="18" charset="0"/>
                <a:cs typeface="Times New Roman" panose="02020603050405020304" pitchFamily="18" charset="0"/>
              </a:rPr>
              <a:t> </a:t>
            </a:r>
            <a:r>
              <a:rPr lang="en-US" altLang="en-US" sz="2800" dirty="0" err="1">
                <a:solidFill>
                  <a:prstClr val="black"/>
                </a:solidFill>
                <a:latin typeface="Times New Roman" panose="02020603050405020304" pitchFamily="18" charset="0"/>
                <a:cs typeface="Times New Roman" panose="02020603050405020304" pitchFamily="18" charset="0"/>
              </a:rPr>
              <a:t>bài</a:t>
            </a:r>
            <a:r>
              <a:rPr lang="en-US" altLang="en-US" sz="2800" dirty="0">
                <a:solidFill>
                  <a:prstClr val="black"/>
                </a:solidFill>
                <a:latin typeface="Times New Roman" panose="02020603050405020304" pitchFamily="18" charset="0"/>
                <a:cs typeface="Times New Roman" panose="02020603050405020304" pitchFamily="18" charset="0"/>
              </a:rPr>
              <a:t> </a:t>
            </a:r>
            <a:r>
              <a:rPr lang="en-US" altLang="en-US" sz="2800" i="1" dirty="0" err="1">
                <a:solidFill>
                  <a:prstClr val="black"/>
                </a:solidFill>
                <a:latin typeface="Times New Roman" panose="02020603050405020304" pitchFamily="18" charset="0"/>
                <a:cs typeface="Times New Roman" panose="02020603050405020304" pitchFamily="18" charset="0"/>
              </a:rPr>
              <a:t>Phép</a:t>
            </a:r>
            <a:r>
              <a:rPr lang="en-US" altLang="en-US" sz="2800" i="1" dirty="0">
                <a:solidFill>
                  <a:prstClr val="black"/>
                </a:solidFill>
                <a:latin typeface="Times New Roman" panose="02020603050405020304" pitchFamily="18" charset="0"/>
                <a:cs typeface="Times New Roman" panose="02020603050405020304" pitchFamily="18" charset="0"/>
              </a:rPr>
              <a:t> chia </a:t>
            </a:r>
            <a:r>
              <a:rPr lang="en-US" altLang="en-US" sz="2800" i="1" dirty="0" err="1">
                <a:solidFill>
                  <a:prstClr val="black"/>
                </a:solidFill>
                <a:latin typeface="Times New Roman" panose="02020603050405020304" pitchFamily="18" charset="0"/>
                <a:cs typeface="Times New Roman" panose="02020603050405020304" pitchFamily="18" charset="0"/>
              </a:rPr>
              <a:t>phân</a:t>
            </a:r>
            <a:r>
              <a:rPr lang="en-US" altLang="en-US" sz="2800" i="1" dirty="0">
                <a:solidFill>
                  <a:prstClr val="black"/>
                </a:solidFill>
                <a:latin typeface="Times New Roman" panose="02020603050405020304" pitchFamily="18" charset="0"/>
                <a:cs typeface="Times New Roman" panose="02020603050405020304" pitchFamily="18" charset="0"/>
              </a:rPr>
              <a:t> </a:t>
            </a:r>
            <a:r>
              <a:rPr lang="en-US" altLang="en-US" sz="2800" i="1" dirty="0" err="1">
                <a:solidFill>
                  <a:prstClr val="black"/>
                </a:solidFill>
                <a:latin typeface="Times New Roman" panose="02020603050405020304" pitchFamily="18" charset="0"/>
                <a:cs typeface="Times New Roman" panose="02020603050405020304" pitchFamily="18" charset="0"/>
              </a:rPr>
              <a:t>số</a:t>
            </a:r>
            <a:r>
              <a:rPr lang="en-US" altLang="en-US" sz="2800" dirty="0">
                <a:solidFill>
                  <a:prstClr val="black"/>
                </a:solidFill>
                <a:latin typeface="Times New Roman" panose="02020603050405020304" pitchFamily="18" charset="0"/>
                <a:cs typeface="Times New Roman" panose="02020603050405020304" pitchFamily="18" charset="0"/>
              </a:rPr>
              <a:t>.</a:t>
            </a:r>
          </a:p>
          <a:p>
            <a:pPr>
              <a:spcBef>
                <a:spcPct val="50000"/>
              </a:spcBef>
              <a:buClr>
                <a:srgbClr val="4472C4"/>
              </a:buClr>
              <a:defRPr/>
            </a:pPr>
            <a:r>
              <a:rPr lang="en-US" altLang="en-US" sz="2800" dirty="0">
                <a:solidFill>
                  <a:prstClr val="black"/>
                </a:solidFill>
                <a:latin typeface="Times New Roman" panose="02020603050405020304" pitchFamily="18" charset="0"/>
                <a:cs typeface="Times New Roman" panose="02020603050405020304" pitchFamily="18" charset="0"/>
              </a:rPr>
              <a:t> </a:t>
            </a:r>
            <a:r>
              <a:rPr lang="en-US" altLang="en-US" sz="2800" dirty="0" err="1">
                <a:solidFill>
                  <a:prstClr val="black"/>
                </a:solidFill>
                <a:latin typeface="Times New Roman" panose="02020603050405020304" pitchFamily="18" charset="0"/>
                <a:cs typeface="Times New Roman" panose="02020603050405020304" pitchFamily="18" charset="0"/>
              </a:rPr>
              <a:t>Chuẩn</a:t>
            </a:r>
            <a:r>
              <a:rPr lang="en-US" altLang="en-US" sz="2800" dirty="0">
                <a:solidFill>
                  <a:prstClr val="black"/>
                </a:solidFill>
                <a:latin typeface="Times New Roman" panose="02020603050405020304" pitchFamily="18" charset="0"/>
                <a:cs typeface="Times New Roman" panose="02020603050405020304" pitchFamily="18" charset="0"/>
              </a:rPr>
              <a:t> </a:t>
            </a:r>
            <a:r>
              <a:rPr lang="en-US" altLang="en-US" sz="2800" dirty="0" err="1">
                <a:solidFill>
                  <a:prstClr val="black"/>
                </a:solidFill>
                <a:latin typeface="Times New Roman" panose="02020603050405020304" pitchFamily="18" charset="0"/>
                <a:cs typeface="Times New Roman" panose="02020603050405020304" pitchFamily="18" charset="0"/>
              </a:rPr>
              <a:t>bị</a:t>
            </a:r>
            <a:r>
              <a:rPr lang="en-US" altLang="en-US" sz="2800" dirty="0">
                <a:solidFill>
                  <a:prstClr val="black"/>
                </a:solidFill>
                <a:latin typeface="Times New Roman" panose="02020603050405020304" pitchFamily="18" charset="0"/>
                <a:cs typeface="Times New Roman" panose="02020603050405020304" pitchFamily="18" charset="0"/>
              </a:rPr>
              <a:t> </a:t>
            </a:r>
            <a:r>
              <a:rPr lang="en-US" altLang="en-US" sz="2800" dirty="0" err="1">
                <a:solidFill>
                  <a:prstClr val="black"/>
                </a:solidFill>
                <a:latin typeface="Times New Roman" panose="02020603050405020304" pitchFamily="18" charset="0"/>
                <a:cs typeface="Times New Roman" panose="02020603050405020304" pitchFamily="18" charset="0"/>
              </a:rPr>
              <a:t>bài</a:t>
            </a:r>
            <a:r>
              <a:rPr lang="en-US" altLang="en-US" sz="2800" dirty="0">
                <a:solidFill>
                  <a:prstClr val="black"/>
                </a:solidFill>
                <a:latin typeface="Times New Roman" panose="02020603050405020304" pitchFamily="18" charset="0"/>
                <a:cs typeface="Times New Roman" panose="02020603050405020304" pitchFamily="18" charset="0"/>
              </a:rPr>
              <a:t>: </a:t>
            </a:r>
            <a:r>
              <a:rPr lang="en-US" altLang="en-US" sz="2800" i="1" dirty="0" err="1">
                <a:solidFill>
                  <a:srgbClr val="FF0000"/>
                </a:solidFill>
                <a:latin typeface="Times New Roman" panose="02020603050405020304" pitchFamily="18" charset="0"/>
                <a:cs typeface="Times New Roman" panose="02020603050405020304" pitchFamily="18" charset="0"/>
              </a:rPr>
              <a:t>Luyện</a:t>
            </a:r>
            <a:r>
              <a:rPr lang="en-US" altLang="en-US" sz="2800" i="1" dirty="0">
                <a:solidFill>
                  <a:srgbClr val="FF0000"/>
                </a:solidFill>
                <a:latin typeface="Times New Roman" panose="02020603050405020304" pitchFamily="18" charset="0"/>
                <a:cs typeface="Times New Roman" panose="02020603050405020304" pitchFamily="18" charset="0"/>
              </a:rPr>
              <a:t> </a:t>
            </a:r>
            <a:r>
              <a:rPr lang="en-US" altLang="en-US" sz="2800" i="1" dirty="0" err="1">
                <a:solidFill>
                  <a:srgbClr val="FF0000"/>
                </a:solidFill>
                <a:latin typeface="Times New Roman" panose="02020603050405020304" pitchFamily="18" charset="0"/>
                <a:cs typeface="Times New Roman" panose="02020603050405020304" pitchFamily="18" charset="0"/>
              </a:rPr>
              <a:t>tập</a:t>
            </a:r>
            <a:r>
              <a:rPr lang="en-US" altLang="en-US" sz="2800" i="1" dirty="0">
                <a:solidFill>
                  <a:srgbClr val="FF0000"/>
                </a:solidFill>
                <a:latin typeface="Times New Roman" panose="02020603050405020304" pitchFamily="18" charset="0"/>
                <a:cs typeface="Times New Roman" panose="02020603050405020304" pitchFamily="18" charset="0"/>
              </a:rPr>
              <a:t> (</a:t>
            </a:r>
            <a:r>
              <a:rPr lang="en-US" altLang="en-US" sz="2800" i="1" dirty="0" err="1">
                <a:solidFill>
                  <a:srgbClr val="FF0000"/>
                </a:solidFill>
                <a:latin typeface="Times New Roman" panose="02020603050405020304" pitchFamily="18" charset="0"/>
                <a:cs typeface="Times New Roman" panose="02020603050405020304" pitchFamily="18" charset="0"/>
              </a:rPr>
              <a:t>trang</a:t>
            </a:r>
            <a:r>
              <a:rPr lang="en-US" altLang="en-US" sz="2800" i="1">
                <a:solidFill>
                  <a:srgbClr val="FF0000"/>
                </a:solidFill>
                <a:latin typeface="Times New Roman" panose="02020603050405020304" pitchFamily="18" charset="0"/>
                <a:cs typeface="Times New Roman" panose="02020603050405020304" pitchFamily="18" charset="0"/>
              </a:rPr>
              <a:t> 136</a:t>
            </a:r>
            <a:r>
              <a:rPr lang="en-US" altLang="en-US" sz="2800" i="1" dirty="0">
                <a:solidFill>
                  <a:srgbClr val="FF0000"/>
                </a:solidFill>
                <a:latin typeface="Times New Roman" panose="02020603050405020304" pitchFamily="18" charset="0"/>
                <a:cs typeface="Times New Roman" panose="02020603050405020304" pitchFamily="18" charset="0"/>
              </a:rPr>
              <a:t>).</a:t>
            </a:r>
            <a:endParaRPr lang="en-US" altLang="en-US" sz="2800" dirty="0">
              <a:solidFill>
                <a:srgbClr val="FF0000"/>
              </a:solidFill>
              <a:latin typeface="Arial" panose="020B0604020202020204" pitchFamily="34" charset="0"/>
            </a:endParaRPr>
          </a:p>
        </p:txBody>
      </p:sp>
      <p:pic>
        <p:nvPicPr>
          <p:cNvPr id="5" name="图片 30">
            <a:extLst>
              <a:ext uri="{FF2B5EF4-FFF2-40B4-BE49-F238E27FC236}">
                <a16:creationId xmlns:a16="http://schemas.microsoft.com/office/drawing/2014/main" id="{3BA90B7C-08E4-4A7B-96DA-A52BD7783B17}"/>
              </a:ext>
            </a:extLst>
          </p:cNvPr>
          <p:cNvPicPr>
            <a:picLocks noChangeAspect="1"/>
          </p:cNvPicPr>
          <p:nvPr/>
        </p:nvPicPr>
        <p:blipFill>
          <a:blip r:embed="rId5" cstate="print">
            <a:extLst>
              <a:ext uri="{28A0092B-C50C-407E-A947-70E740481C1C}">
                <a14:useLocalDpi xmlns:a14="http://schemas.microsoft.com/office/drawing/2010/main" val="0"/>
              </a:ext>
            </a:extLst>
          </a:blip>
          <a:srcRect t="22717"/>
          <a:stretch>
            <a:fillRect/>
          </a:stretch>
        </p:blipFill>
        <p:spPr bwMode="auto">
          <a:xfrm>
            <a:off x="14293" y="3"/>
            <a:ext cx="2155825" cy="195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图片 6">
            <a:extLst>
              <a:ext uri="{FF2B5EF4-FFF2-40B4-BE49-F238E27FC236}">
                <a16:creationId xmlns:a16="http://schemas.microsoft.com/office/drawing/2014/main" id="{3A7D6EC7-B718-4C0E-A7B0-2FF89BB44234}"/>
              </a:ext>
            </a:extLst>
          </p:cNvPr>
          <p:cNvPicPr>
            <a:picLocks noChangeAspect="1"/>
          </p:cNvPicPr>
          <p:nvPr/>
        </p:nvPicPr>
        <p:blipFill>
          <a:blip r:embed="rId6">
            <a:extLst>
              <a:ext uri="{28A0092B-C50C-407E-A947-70E740481C1C}">
                <a14:useLocalDpi xmlns:a14="http://schemas.microsoft.com/office/drawing/2010/main" val="0"/>
              </a:ext>
            </a:extLst>
          </a:blip>
          <a:srcRect l="20023" t="67764"/>
          <a:stretch>
            <a:fillRect/>
          </a:stretch>
        </p:blipFill>
        <p:spPr bwMode="auto">
          <a:xfrm>
            <a:off x="8726488" y="-13420"/>
            <a:ext cx="3465512"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a:extLst>
              <a:ext uri="{FF2B5EF4-FFF2-40B4-BE49-F238E27FC236}">
                <a16:creationId xmlns:a16="http://schemas.microsoft.com/office/drawing/2014/main" id="{E3A0E690-29F3-4BE4-A6D1-5B9E88D9D14B}"/>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 y="4538671"/>
            <a:ext cx="9725025" cy="2317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375629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15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8" dur="1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1500" fill="hold"/>
                                        <p:tgtEl>
                                          <p:spTgt spid="4">
                                            <p:txEl>
                                              <p:pRg st="1" end="1"/>
                                            </p:txEl>
                                          </p:spTgt>
                                        </p:tgtEl>
                                        <p:attrNameLst>
                                          <p:attrName>ppt_x</p:attrName>
                                        </p:attrNameLst>
                                      </p:cBhvr>
                                      <p:tavLst>
                                        <p:tav tm="0">
                                          <p:val>
                                            <p:strVal val="1+#ppt_w/2"/>
                                          </p:val>
                                        </p:tav>
                                        <p:tav tm="100000">
                                          <p:val>
                                            <p:strVal val="#ppt_x"/>
                                          </p:val>
                                        </p:tav>
                                      </p:tavLst>
                                    </p:anim>
                                    <p:anim calcmode="lin" valueType="num">
                                      <p:cBhvr additive="base">
                                        <p:cTn id="14" dur="15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1500" fill="hold"/>
                                        <p:tgtEl>
                                          <p:spTgt spid="4">
                                            <p:txEl>
                                              <p:pRg st="2" end="2"/>
                                            </p:txEl>
                                          </p:spTgt>
                                        </p:tgtEl>
                                        <p:attrNameLst>
                                          <p:attrName>ppt_x</p:attrName>
                                        </p:attrNameLst>
                                      </p:cBhvr>
                                      <p:tavLst>
                                        <p:tav tm="0">
                                          <p:val>
                                            <p:strVal val="1+#ppt_w/2"/>
                                          </p:val>
                                        </p:tav>
                                        <p:tav tm="100000">
                                          <p:val>
                                            <p:strVal val="#ppt_x"/>
                                          </p:val>
                                        </p:tav>
                                      </p:tavLst>
                                    </p:anim>
                                    <p:anim calcmode="lin" valueType="num">
                                      <p:cBhvr additive="base">
                                        <p:cTn id="20" dur="15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1500" fill="hold"/>
                                        <p:tgtEl>
                                          <p:spTgt spid="4">
                                            <p:txEl>
                                              <p:pRg st="3" end="3"/>
                                            </p:txEl>
                                          </p:spTgt>
                                        </p:tgtEl>
                                        <p:attrNameLst>
                                          <p:attrName>ppt_x</p:attrName>
                                        </p:attrNameLst>
                                      </p:cBhvr>
                                      <p:tavLst>
                                        <p:tav tm="0">
                                          <p:val>
                                            <p:strVal val="1+#ppt_w/2"/>
                                          </p:val>
                                        </p:tav>
                                        <p:tav tm="100000">
                                          <p:val>
                                            <p:strVal val="#ppt_x"/>
                                          </p:val>
                                        </p:tav>
                                      </p:tavLst>
                                    </p:anim>
                                    <p:anim calcmode="lin" valueType="num">
                                      <p:cBhvr additive="base">
                                        <p:cTn id="26" dur="1500" fill="hold"/>
                                        <p:tgtEl>
                                          <p:spTgt spid="4">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
          <p:cNvGrpSpPr>
            <a:grpSpLocks/>
          </p:cNvGrpSpPr>
          <p:nvPr/>
        </p:nvGrpSpPr>
        <p:grpSpPr bwMode="auto">
          <a:xfrm>
            <a:off x="914400" y="73025"/>
            <a:ext cx="10769600" cy="590550"/>
            <a:chOff x="685800" y="304800"/>
            <a:chExt cx="8077200" cy="589981"/>
          </a:xfrm>
        </p:grpSpPr>
        <p:sp>
          <p:nvSpPr>
            <p:cNvPr id="3" name="Text Box 4"/>
            <p:cNvSpPr txBox="1">
              <a:spLocks noChangeArrowheads="1"/>
            </p:cNvSpPr>
            <p:nvPr/>
          </p:nvSpPr>
          <p:spPr bwMode="auto">
            <a:xfrm>
              <a:off x="685800" y="304800"/>
              <a:ext cx="8077200" cy="523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2800" b="1" dirty="0" err="1">
                  <a:solidFill>
                    <a:prstClr val="black"/>
                  </a:solidFill>
                  <a:latin typeface="Times New Roman" panose="02020603050405020304" pitchFamily="18" charset="0"/>
                  <a:cs typeface="Times New Roman" panose="02020603050405020304" pitchFamily="18" charset="0"/>
                </a:rPr>
                <a:t>Thứ</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sáu</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ngày</a:t>
              </a:r>
              <a:r>
                <a:rPr lang="en-US" altLang="en-US" sz="2800" b="1" dirty="0">
                  <a:solidFill>
                    <a:prstClr val="black"/>
                  </a:solidFill>
                  <a:latin typeface="Times New Roman" panose="02020603050405020304" pitchFamily="18" charset="0"/>
                  <a:cs typeface="Times New Roman" panose="02020603050405020304" pitchFamily="18" charset="0"/>
                </a:rPr>
                <a:t> 10 </a:t>
              </a:r>
              <a:r>
                <a:rPr lang="en-US" altLang="en-US" sz="2800" b="1" dirty="0" err="1">
                  <a:solidFill>
                    <a:prstClr val="black"/>
                  </a:solidFill>
                  <a:latin typeface="Times New Roman" panose="02020603050405020304" pitchFamily="18" charset="0"/>
                  <a:cs typeface="Times New Roman" panose="02020603050405020304" pitchFamily="18" charset="0"/>
                </a:rPr>
                <a:t>tháng</a:t>
              </a:r>
              <a:r>
                <a:rPr lang="en-US" altLang="en-US" sz="2800" b="1" dirty="0">
                  <a:solidFill>
                    <a:prstClr val="black"/>
                  </a:solidFill>
                  <a:latin typeface="Times New Roman" panose="02020603050405020304" pitchFamily="18" charset="0"/>
                  <a:cs typeface="Times New Roman" panose="02020603050405020304" pitchFamily="18" charset="0"/>
                </a:rPr>
                <a:t> 3  </a:t>
              </a:r>
              <a:r>
                <a:rPr lang="en-US" altLang="en-US" sz="2800" b="1" dirty="0" err="1">
                  <a:solidFill>
                    <a:prstClr val="black"/>
                  </a:solidFill>
                  <a:latin typeface="Times New Roman" panose="02020603050405020304" pitchFamily="18" charset="0"/>
                  <a:cs typeface="Times New Roman" panose="02020603050405020304" pitchFamily="18" charset="0"/>
                </a:rPr>
                <a:t>năm</a:t>
              </a:r>
              <a:r>
                <a:rPr lang="en-US" altLang="en-US" sz="2800" b="1" dirty="0">
                  <a:solidFill>
                    <a:prstClr val="black"/>
                  </a:solidFill>
                  <a:latin typeface="Times New Roman" panose="02020603050405020304" pitchFamily="18" charset="0"/>
                  <a:cs typeface="Times New Roman" panose="02020603050405020304" pitchFamily="18" charset="0"/>
                </a:rPr>
                <a:t> 2023</a:t>
              </a:r>
            </a:p>
          </p:txBody>
        </p:sp>
        <p:cxnSp>
          <p:nvCxnSpPr>
            <p:cNvPr id="4" name="Straight Connector 3"/>
            <p:cNvCxnSpPr/>
            <p:nvPr/>
          </p:nvCxnSpPr>
          <p:spPr>
            <a:xfrm>
              <a:off x="3827463" y="894781"/>
              <a:ext cx="1793875" cy="0"/>
            </a:xfrm>
            <a:prstGeom prst="line">
              <a:avLst/>
            </a:prstGeom>
            <a:ln w="19050">
              <a:solidFill>
                <a:srgbClr val="002060"/>
              </a:solidFill>
            </a:ln>
            <a:effectLst/>
          </p:spPr>
          <p:style>
            <a:lnRef idx="1">
              <a:schemeClr val="accent1"/>
            </a:lnRef>
            <a:fillRef idx="0">
              <a:schemeClr val="accent1"/>
            </a:fillRef>
            <a:effectRef idx="0">
              <a:schemeClr val="accent1"/>
            </a:effectRef>
            <a:fontRef idx="minor">
              <a:schemeClr val="tx1"/>
            </a:fontRef>
          </p:style>
        </p:cxnSp>
      </p:grpSp>
      <p:sp>
        <p:nvSpPr>
          <p:cNvPr id="5" name="Text Box 17"/>
          <p:cNvSpPr txBox="1">
            <a:spLocks noChangeArrowheads="1"/>
          </p:cNvSpPr>
          <p:nvPr/>
        </p:nvSpPr>
        <p:spPr bwMode="auto">
          <a:xfrm>
            <a:off x="5384801" y="645270"/>
            <a:ext cx="374226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50000"/>
              </a:spcBef>
              <a:buFontTx/>
              <a:buNone/>
            </a:pPr>
            <a:r>
              <a:rPr lang="en-US" altLang="en-US" sz="2800" b="1" dirty="0" err="1">
                <a:solidFill>
                  <a:prstClr val="black"/>
                </a:solidFill>
                <a:latin typeface="Times New Roman" panose="02020603050405020304" pitchFamily="18" charset="0"/>
                <a:cs typeface="Times New Roman" panose="02020603050405020304" pitchFamily="18" charset="0"/>
              </a:rPr>
              <a:t>Toán</a:t>
            </a:r>
            <a:endParaRPr lang="en-US" altLang="en-US" sz="2800" b="1" dirty="0">
              <a:solidFill>
                <a:prstClr val="black"/>
              </a:solidFill>
              <a:latin typeface="Times New Roman" panose="02020603050405020304" pitchFamily="18" charset="0"/>
              <a:cs typeface="Times New Roman" panose="02020603050405020304" pitchFamily="18" charset="0"/>
            </a:endParaRPr>
          </a:p>
        </p:txBody>
      </p:sp>
      <p:sp>
        <p:nvSpPr>
          <p:cNvPr id="7" name="Text Box 17"/>
          <p:cNvSpPr txBox="1">
            <a:spLocks noChangeArrowheads="1"/>
          </p:cNvSpPr>
          <p:nvPr/>
        </p:nvSpPr>
        <p:spPr bwMode="auto">
          <a:xfrm>
            <a:off x="452388" y="1699980"/>
            <a:ext cx="741145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50000"/>
              </a:spcBef>
              <a:buNone/>
            </a:pPr>
            <a:r>
              <a:rPr lang="en-US" altLang="en-US" sz="2800" b="1" dirty="0">
                <a:solidFill>
                  <a:prstClr val="black"/>
                </a:solidFill>
                <a:latin typeface="Times New Roman" panose="02020603050405020304" pitchFamily="18" charset="0"/>
                <a:cs typeface="Times New Roman" panose="02020603050405020304" pitchFamily="18" charset="0"/>
              </a:rPr>
              <a:t>2. </a:t>
            </a:r>
            <a:r>
              <a:rPr lang="en-US" altLang="en-US" sz="2800" b="1" dirty="0" err="1">
                <a:solidFill>
                  <a:prstClr val="black"/>
                </a:solidFill>
                <a:latin typeface="Times New Roman" panose="02020603050405020304" pitchFamily="18" charset="0"/>
                <a:cs typeface="Times New Roman" panose="02020603050405020304" pitchFamily="18" charset="0"/>
              </a:rPr>
              <a:t>Tính</a:t>
            </a:r>
            <a:r>
              <a:rPr lang="en-US" altLang="en-US" sz="2800" b="1" dirty="0">
                <a:solidFill>
                  <a:prstClr val="black"/>
                </a:solidFill>
                <a:latin typeface="Times New Roman" panose="02020603050405020304" pitchFamily="18" charset="0"/>
                <a:cs typeface="Times New Roman" panose="02020603050405020304" pitchFamily="18" charset="0"/>
              </a:rPr>
              <a:t>: </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D3769D7B-FE23-4E94-8BE0-927723B262F0}"/>
                  </a:ext>
                </a:extLst>
              </p:cNvPr>
              <p:cNvSpPr txBox="1"/>
              <p:nvPr/>
            </p:nvSpPr>
            <p:spPr>
              <a:xfrm>
                <a:off x="914405" y="2196302"/>
                <a:ext cx="2179815" cy="1479764"/>
              </a:xfrm>
              <a:prstGeom prst="rect">
                <a:avLst/>
              </a:prstGeom>
              <a:noFill/>
            </p:spPr>
            <p:txBody>
              <a:bodyPr wrap="square">
                <a:spAutoFit/>
              </a:bodyPr>
              <a:lstStyle/>
              <a:p>
                <a:r>
                  <a:rPr lang="en-US" sz="4000" b="1" dirty="0">
                    <a:solidFill>
                      <a:srgbClr val="02736A"/>
                    </a:solidFill>
                    <a:latin typeface="UTM Avo" panose="02040603050506020204" pitchFamily="18" charset="0"/>
                  </a:rPr>
                  <a:t> </a:t>
                </a:r>
                <a14:m>
                  <m:oMath xmlns:m="http://schemas.openxmlformats.org/officeDocument/2006/math">
                    <m:f>
                      <m:fPr>
                        <m:ctrlPr>
                          <a:rPr lang="en-US" sz="6000" b="1" i="1">
                            <a:solidFill>
                              <a:srgbClr val="02736A"/>
                            </a:solidFill>
                            <a:latin typeface="Cambria Math" panose="02040503050406030204" pitchFamily="18" charset="0"/>
                          </a:rPr>
                        </m:ctrlPr>
                      </m:fPr>
                      <m:num>
                        <m:r>
                          <a:rPr lang="en-US" sz="6000" b="1" i="1" smtClean="0">
                            <a:solidFill>
                              <a:srgbClr val="02736A"/>
                            </a:solidFill>
                            <a:latin typeface="Cambria Math"/>
                          </a:rPr>
                          <m:t>𝟐</m:t>
                        </m:r>
                      </m:num>
                      <m:den>
                        <m:r>
                          <a:rPr lang="en-US" sz="6000" b="1" i="1" smtClean="0">
                            <a:solidFill>
                              <a:srgbClr val="02736A"/>
                            </a:solidFill>
                            <a:latin typeface="Cambria Math"/>
                          </a:rPr>
                          <m:t>𝟓</m:t>
                        </m:r>
                      </m:den>
                    </m:f>
                  </m:oMath>
                </a14:m>
                <a:r>
                  <a:rPr lang="en-US" sz="6000" b="1" dirty="0">
                    <a:solidFill>
                      <a:srgbClr val="02736A"/>
                    </a:solidFill>
                    <a:latin typeface="UTM Avo" panose="02040603050506020204" pitchFamily="18" charset="0"/>
                  </a:rPr>
                  <a:t>   </a:t>
                </a:r>
                <a14:m>
                  <m:oMath xmlns:m="http://schemas.openxmlformats.org/officeDocument/2006/math">
                    <m:f>
                      <m:fPr>
                        <m:ctrlPr>
                          <a:rPr lang="en-US" sz="6000" b="1" i="1" smtClean="0">
                            <a:solidFill>
                              <a:srgbClr val="02736A"/>
                            </a:solidFill>
                            <a:latin typeface="Cambria Math" panose="02040503050406030204" pitchFamily="18" charset="0"/>
                          </a:rPr>
                        </m:ctrlPr>
                      </m:fPr>
                      <m:num>
                        <m:r>
                          <a:rPr lang="en-US" sz="6000" b="1" i="1" smtClean="0">
                            <a:solidFill>
                              <a:srgbClr val="02736A"/>
                            </a:solidFill>
                            <a:latin typeface="Cambria Math" panose="02040503050406030204" pitchFamily="18" charset="0"/>
                          </a:rPr>
                          <m:t>𝟓</m:t>
                        </m:r>
                      </m:num>
                      <m:den>
                        <m:r>
                          <a:rPr lang="en-US" sz="6000" b="1" i="1" smtClean="0">
                            <a:solidFill>
                              <a:srgbClr val="02736A"/>
                            </a:solidFill>
                            <a:latin typeface="Cambria Math"/>
                          </a:rPr>
                          <m:t>𝟐</m:t>
                        </m:r>
                      </m:den>
                    </m:f>
                  </m:oMath>
                </a14:m>
                <a:r>
                  <a:rPr lang="en-US" sz="6000" b="1" dirty="0">
                    <a:solidFill>
                      <a:srgbClr val="02736A"/>
                    </a:solidFill>
                    <a:latin typeface="UTM Avo" panose="02040603050506020204" pitchFamily="18" charset="0"/>
                  </a:rPr>
                  <a:t> </a:t>
                </a:r>
                <a:endParaRPr lang="en-US" sz="6000" dirty="0">
                  <a:solidFill>
                    <a:srgbClr val="02736A"/>
                  </a:solidFill>
                  <a:latin typeface="UTM Avo" panose="02040603050506020204" pitchFamily="18" charset="0"/>
                </a:endParaRPr>
              </a:p>
            </p:txBody>
          </p:sp>
        </mc:Choice>
        <mc:Fallback xmlns="">
          <p:sp>
            <p:nvSpPr>
              <p:cNvPr id="8" name="TextBox 7">
                <a:extLst>
                  <a:ext uri="{FF2B5EF4-FFF2-40B4-BE49-F238E27FC236}">
                    <a16:creationId xmlns="" xmlns:a16="http://schemas.microsoft.com/office/drawing/2014/main" xmlns:a14="http://schemas.microsoft.com/office/drawing/2010/main" id="{D3769D7B-FE23-4E94-8BE0-927723B262F0}"/>
                  </a:ext>
                </a:extLst>
              </p:cNvPr>
              <p:cNvSpPr txBox="1">
                <a:spLocks noRot="1" noChangeAspect="1" noMove="1" noResize="1" noEditPoints="1" noAdjustHandles="1" noChangeArrowheads="1" noChangeShapeType="1" noTextEdit="1"/>
              </p:cNvSpPr>
              <p:nvPr/>
            </p:nvSpPr>
            <p:spPr>
              <a:xfrm>
                <a:off x="914400" y="2196302"/>
                <a:ext cx="2179814" cy="1479764"/>
              </a:xfrm>
              <a:prstGeom prst="rect">
                <a:avLst/>
              </a:prstGeom>
              <a:blipFill rotWithShape="1">
                <a:blip r:embed="rId2"/>
                <a:stretch>
                  <a:fillRect/>
                </a:stretch>
              </a:blipFill>
            </p:spPr>
            <p:txBody>
              <a:bodyPr/>
              <a:lstStyle/>
              <a:p>
                <a:r>
                  <a:rPr lang="en-US">
                    <a:noFill/>
                  </a:rPr>
                  <a:t> </a:t>
                </a:r>
              </a:p>
            </p:txBody>
          </p:sp>
        </mc:Fallback>
      </mc:AlternateContent>
      <p:sp>
        <p:nvSpPr>
          <p:cNvPr id="9" name="TextBox 8">
            <a:extLst>
              <a:ext uri="{FF2B5EF4-FFF2-40B4-BE49-F238E27FC236}">
                <a16:creationId xmlns:a16="http://schemas.microsoft.com/office/drawing/2014/main" id="{4C4F0EA0-398A-40BA-AC5B-DBB5488411F0}"/>
              </a:ext>
            </a:extLst>
          </p:cNvPr>
          <p:cNvSpPr txBox="1"/>
          <p:nvPr/>
        </p:nvSpPr>
        <p:spPr>
          <a:xfrm>
            <a:off x="2489758" y="2497134"/>
            <a:ext cx="556183" cy="923330"/>
          </a:xfrm>
          <a:prstGeom prst="rect">
            <a:avLst/>
          </a:prstGeom>
          <a:noFill/>
        </p:spPr>
        <p:txBody>
          <a:bodyPr wrap="square" rtlCol="0">
            <a:spAutoFit/>
          </a:bodyPr>
          <a:lstStyle/>
          <a:p>
            <a:r>
              <a:rPr lang="en-US" sz="5400" b="1" dirty="0">
                <a:solidFill>
                  <a:srgbClr val="02736A"/>
                </a:solidFill>
              </a:rPr>
              <a:t>=</a:t>
            </a: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2169D362-8FE4-4812-B1F6-2F148B56F05F}"/>
                  </a:ext>
                </a:extLst>
              </p:cNvPr>
              <p:cNvSpPr txBox="1"/>
              <p:nvPr/>
            </p:nvSpPr>
            <p:spPr>
              <a:xfrm>
                <a:off x="3017061" y="2223200"/>
                <a:ext cx="863655" cy="1425968"/>
              </a:xfrm>
              <a:prstGeom prst="rect">
                <a:avLst/>
              </a:prstGeom>
              <a:noFill/>
            </p:spPr>
            <p:txBody>
              <a:bodyPr wrap="square">
                <a:spAutoFit/>
              </a:bodyPr>
              <a:lstStyle/>
              <a:p>
                <a14:m>
                  <m:oMath xmlns:m="http://schemas.openxmlformats.org/officeDocument/2006/math">
                    <m:f>
                      <m:fPr>
                        <m:ctrlPr>
                          <a:rPr lang="en-US" sz="6000" b="1" i="1" smtClean="0">
                            <a:solidFill>
                              <a:srgbClr val="02736A"/>
                            </a:solidFill>
                            <a:latin typeface="Cambria Math" panose="02040503050406030204" pitchFamily="18" charset="0"/>
                          </a:rPr>
                        </m:ctrlPr>
                      </m:fPr>
                      <m:num>
                        <m:r>
                          <a:rPr lang="en-US" sz="6000" b="1" i="1" smtClean="0">
                            <a:solidFill>
                              <a:srgbClr val="02736A"/>
                            </a:solidFill>
                            <a:latin typeface="Cambria Math"/>
                          </a:rPr>
                          <m:t>𝟏𝟎</m:t>
                        </m:r>
                        <m:r>
                          <a:rPr lang="en-US" sz="6000" b="1" i="1" smtClean="0">
                            <a:solidFill>
                              <a:srgbClr val="02736A"/>
                            </a:solidFill>
                            <a:latin typeface="Cambria Math"/>
                          </a:rPr>
                          <m:t> </m:t>
                        </m:r>
                      </m:num>
                      <m:den>
                        <m:r>
                          <a:rPr lang="en-US" sz="6000" b="1" i="1" smtClean="0">
                            <a:solidFill>
                              <a:srgbClr val="02736A"/>
                            </a:solidFill>
                            <a:latin typeface="Cambria Math"/>
                          </a:rPr>
                          <m:t>𝟏𝟎</m:t>
                        </m:r>
                      </m:den>
                    </m:f>
                  </m:oMath>
                </a14:m>
                <a:r>
                  <a:rPr lang="en-US" sz="6000" b="1" dirty="0">
                    <a:solidFill>
                      <a:srgbClr val="02736A"/>
                    </a:solidFill>
                  </a:rPr>
                  <a:t> </a:t>
                </a:r>
                <a:endParaRPr lang="en-US" sz="6000" dirty="0">
                  <a:solidFill>
                    <a:srgbClr val="02736A"/>
                  </a:solidFill>
                </a:endParaRPr>
              </a:p>
            </p:txBody>
          </p:sp>
        </mc:Choice>
        <mc:Fallback xmlns="">
          <p:sp>
            <p:nvSpPr>
              <p:cNvPr id="10" name="TextBox 9">
                <a:extLst>
                  <a:ext uri="{FF2B5EF4-FFF2-40B4-BE49-F238E27FC236}">
                    <a16:creationId xmlns="" xmlns:a16="http://schemas.microsoft.com/office/drawing/2014/main" xmlns:a14="http://schemas.microsoft.com/office/drawing/2010/main" id="{2169D362-8FE4-4812-B1F6-2F148B56F05F}"/>
                  </a:ext>
                </a:extLst>
              </p:cNvPr>
              <p:cNvSpPr txBox="1">
                <a:spLocks noRot="1" noChangeAspect="1" noMove="1" noResize="1" noEditPoints="1" noAdjustHandles="1" noChangeArrowheads="1" noChangeShapeType="1" noTextEdit="1"/>
              </p:cNvSpPr>
              <p:nvPr/>
            </p:nvSpPr>
            <p:spPr>
              <a:xfrm>
                <a:off x="3017056" y="2223200"/>
                <a:ext cx="863654" cy="1425968"/>
              </a:xfrm>
              <a:prstGeom prst="rect">
                <a:avLst/>
              </a:prstGeom>
              <a:blipFill rotWithShape="1">
                <a:blip r:embed="rId3"/>
                <a:stretch>
                  <a:fillRect r="-14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34D37191-2396-41C7-9683-EACAECEA0B01}"/>
                  </a:ext>
                </a:extLst>
              </p:cNvPr>
              <p:cNvSpPr txBox="1"/>
              <p:nvPr/>
            </p:nvSpPr>
            <p:spPr>
              <a:xfrm>
                <a:off x="1271782" y="2535642"/>
                <a:ext cx="863655" cy="76944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4400" b="1" i="0" smtClean="0">
                          <a:solidFill>
                            <a:srgbClr val="02736A"/>
                          </a:solidFill>
                          <a:latin typeface="Cambria Math" panose="02040503050406030204" pitchFamily="18" charset="0"/>
                        </a:rPr>
                        <m:t>𝐱</m:t>
                      </m:r>
                    </m:oMath>
                  </m:oMathPara>
                </a14:m>
                <a:endParaRPr lang="en-US" sz="4400" dirty="0">
                  <a:solidFill>
                    <a:srgbClr val="02736A"/>
                  </a:solidFill>
                </a:endParaRPr>
              </a:p>
            </p:txBody>
          </p:sp>
        </mc:Choice>
        <mc:Fallback xmlns="">
          <p:sp>
            <p:nvSpPr>
              <p:cNvPr id="12" name="TextBox 11">
                <a:extLst>
                  <a:ext uri="{FF2B5EF4-FFF2-40B4-BE49-F238E27FC236}">
                    <a16:creationId xmlns="" xmlns:a16="http://schemas.microsoft.com/office/drawing/2014/main" xmlns:a14="http://schemas.microsoft.com/office/drawing/2010/main" id="{34D37191-2396-41C7-9683-EACAECEA0B01}"/>
                  </a:ext>
                </a:extLst>
              </p:cNvPr>
              <p:cNvSpPr txBox="1">
                <a:spLocks noRot="1" noChangeAspect="1" noMove="1" noResize="1" noEditPoints="1" noAdjustHandles="1" noChangeArrowheads="1" noChangeShapeType="1" noTextEdit="1"/>
              </p:cNvSpPr>
              <p:nvPr/>
            </p:nvSpPr>
            <p:spPr>
              <a:xfrm>
                <a:off x="1271777" y="2535634"/>
                <a:ext cx="863654" cy="769441"/>
              </a:xfrm>
              <a:prstGeom prst="rect">
                <a:avLst/>
              </a:prstGeom>
              <a:blipFill rotWithShape="1">
                <a:blip r:embed="rId4"/>
                <a:stretch>
                  <a:fillRect/>
                </a:stretch>
              </a:blipFill>
            </p:spPr>
            <p:txBody>
              <a:bodyPr/>
              <a:lstStyle/>
              <a:p>
                <a:r>
                  <a:rPr lang="en-US">
                    <a:noFill/>
                  </a:rPr>
                  <a:t> </a:t>
                </a:r>
              </a:p>
            </p:txBody>
          </p:sp>
        </mc:Fallback>
      </mc:AlternateContent>
      <p:sp>
        <p:nvSpPr>
          <p:cNvPr id="13" name="TextBox 12">
            <a:extLst>
              <a:ext uri="{FF2B5EF4-FFF2-40B4-BE49-F238E27FC236}">
                <a16:creationId xmlns:a16="http://schemas.microsoft.com/office/drawing/2014/main" id="{9DD941CF-8706-4950-BC18-CD41648023EE}"/>
              </a:ext>
            </a:extLst>
          </p:cNvPr>
          <p:cNvSpPr txBox="1"/>
          <p:nvPr/>
        </p:nvSpPr>
        <p:spPr>
          <a:xfrm>
            <a:off x="3995527" y="2486920"/>
            <a:ext cx="556183" cy="923330"/>
          </a:xfrm>
          <a:prstGeom prst="rect">
            <a:avLst/>
          </a:prstGeom>
          <a:noFill/>
        </p:spPr>
        <p:txBody>
          <a:bodyPr wrap="square" rtlCol="0">
            <a:spAutoFit/>
          </a:bodyPr>
          <a:lstStyle/>
          <a:p>
            <a:r>
              <a:rPr lang="en-US" sz="5400" b="1" dirty="0">
                <a:solidFill>
                  <a:srgbClr val="02736A"/>
                </a:solidFill>
              </a:rPr>
              <a:t>=</a:t>
            </a:r>
          </a:p>
        </p:txBody>
      </p:sp>
      <p:sp>
        <p:nvSpPr>
          <p:cNvPr id="15" name="TextBox 14">
            <a:extLst>
              <a:ext uri="{FF2B5EF4-FFF2-40B4-BE49-F238E27FC236}">
                <a16:creationId xmlns:a16="http://schemas.microsoft.com/office/drawing/2014/main" id="{9DD941CF-8706-4950-BC18-CD41648023EE}"/>
              </a:ext>
            </a:extLst>
          </p:cNvPr>
          <p:cNvSpPr txBox="1"/>
          <p:nvPr/>
        </p:nvSpPr>
        <p:spPr>
          <a:xfrm>
            <a:off x="4529750" y="2449120"/>
            <a:ext cx="556183" cy="923330"/>
          </a:xfrm>
          <a:prstGeom prst="rect">
            <a:avLst/>
          </a:prstGeom>
          <a:noFill/>
        </p:spPr>
        <p:txBody>
          <a:bodyPr wrap="square" rtlCol="0">
            <a:spAutoFit/>
          </a:bodyPr>
          <a:lstStyle/>
          <a:p>
            <a:r>
              <a:rPr lang="en-US" sz="5400" b="1" dirty="0">
                <a:solidFill>
                  <a:srgbClr val="02736A"/>
                </a:solidFill>
              </a:rPr>
              <a:t>1</a:t>
            </a:r>
          </a:p>
        </p:txBody>
      </p:sp>
      <p:sp>
        <p:nvSpPr>
          <p:cNvPr id="16" name="Text Box 17"/>
          <p:cNvSpPr txBox="1">
            <a:spLocks noChangeArrowheads="1"/>
          </p:cNvSpPr>
          <p:nvPr/>
        </p:nvSpPr>
        <p:spPr bwMode="auto">
          <a:xfrm>
            <a:off x="567889" y="4460830"/>
            <a:ext cx="1035678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50000"/>
              </a:spcBef>
              <a:buNone/>
            </a:pPr>
            <a:r>
              <a:rPr lang="en-US" altLang="en-US" sz="4000" b="1" dirty="0">
                <a:latin typeface="Times New Roman" panose="02020603050405020304" pitchFamily="18" charset="0"/>
                <a:cs typeface="Times New Roman" panose="02020603050405020304" pitchFamily="18" charset="0"/>
              </a:rPr>
              <a:t>Hai </a:t>
            </a:r>
            <a:r>
              <a:rPr lang="en-US" altLang="en-US" sz="4000" b="1" dirty="0" err="1">
                <a:latin typeface="Times New Roman" panose="02020603050405020304" pitchFamily="18" charset="0"/>
                <a:cs typeface="Times New Roman" panose="02020603050405020304" pitchFamily="18" charset="0"/>
              </a:rPr>
              <a:t>phân</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số</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có</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gì</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giống</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và</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khác</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nhau</a:t>
            </a:r>
            <a:r>
              <a:rPr lang="en-US" altLang="en-US" sz="4000" b="1" dirty="0">
                <a:latin typeface="Times New Roman" panose="02020603050405020304" pitchFamily="18" charset="0"/>
                <a:cs typeface="Times New Roman" panose="02020603050405020304" pitchFamily="18" charset="0"/>
              </a:rPr>
              <a:t>?</a:t>
            </a:r>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D3769D7B-FE23-4E94-8BE0-927723B262F0}"/>
                  </a:ext>
                </a:extLst>
              </p:cNvPr>
              <p:cNvSpPr txBox="1"/>
              <p:nvPr/>
            </p:nvSpPr>
            <p:spPr>
              <a:xfrm>
                <a:off x="3325487" y="4300838"/>
                <a:ext cx="2179815" cy="987706"/>
              </a:xfrm>
              <a:prstGeom prst="rect">
                <a:avLst/>
              </a:prstGeom>
              <a:noFill/>
            </p:spPr>
            <p:txBody>
              <a:bodyPr wrap="square">
                <a:spAutoFit/>
              </a:bodyPr>
              <a:lstStyle/>
              <a:p>
                <a:r>
                  <a:rPr lang="en-US" sz="4000" b="1" dirty="0">
                    <a:solidFill>
                      <a:schemeClr val="tx1"/>
                    </a:solidFill>
                    <a:latin typeface="Times New Roman" panose="02020603050405020304" pitchFamily="18" charset="0"/>
                    <a:cs typeface="Times New Roman" panose="02020603050405020304" pitchFamily="18" charset="0"/>
                  </a:rPr>
                  <a:t> </a:t>
                </a:r>
                <a14:m>
                  <m:oMath xmlns:m="http://schemas.openxmlformats.org/officeDocument/2006/math">
                    <m:f>
                      <m:fPr>
                        <m:ctrlPr>
                          <a:rPr lang="en-US" sz="4000" b="1" i="1">
                            <a:solidFill>
                              <a:schemeClr val="tx1"/>
                            </a:solidFill>
                            <a:latin typeface="Cambria Math" panose="02040503050406030204" pitchFamily="18" charset="0"/>
                          </a:rPr>
                        </m:ctrlPr>
                      </m:fPr>
                      <m:num>
                        <m:r>
                          <a:rPr lang="en-US" sz="4000" b="1" i="1" smtClean="0">
                            <a:solidFill>
                              <a:schemeClr val="tx1"/>
                            </a:solidFill>
                            <a:latin typeface="Cambria Math"/>
                          </a:rPr>
                          <m:t>𝟐</m:t>
                        </m:r>
                      </m:num>
                      <m:den>
                        <m:r>
                          <a:rPr lang="en-US" sz="4000" b="1" i="1" smtClean="0">
                            <a:solidFill>
                              <a:schemeClr val="tx1"/>
                            </a:solidFill>
                            <a:latin typeface="Cambria Math"/>
                          </a:rPr>
                          <m:t>𝟓</m:t>
                        </m:r>
                      </m:den>
                    </m:f>
                  </m:oMath>
                </a14:m>
                <a:r>
                  <a:rPr lang="en-US" sz="4000" b="1" dirty="0">
                    <a:solidFill>
                      <a:schemeClr val="tx1"/>
                    </a:solidFill>
                    <a:latin typeface="Times New Roman" panose="02020603050405020304" pitchFamily="18" charset="0"/>
                    <a:cs typeface="Times New Roman" panose="02020603050405020304" pitchFamily="18" charset="0"/>
                  </a:rPr>
                  <a:t> và </a:t>
                </a:r>
                <a14:m>
                  <m:oMath xmlns:m="http://schemas.openxmlformats.org/officeDocument/2006/math">
                    <m:f>
                      <m:fPr>
                        <m:ctrlPr>
                          <a:rPr lang="en-US" sz="4000" b="1" i="1" smtClean="0">
                            <a:solidFill>
                              <a:schemeClr val="tx1"/>
                            </a:solidFill>
                            <a:latin typeface="Cambria Math" panose="02040503050406030204" pitchFamily="18" charset="0"/>
                          </a:rPr>
                        </m:ctrlPr>
                      </m:fPr>
                      <m:num>
                        <m:r>
                          <a:rPr lang="en-US" sz="4000" b="1" i="1" smtClean="0">
                            <a:solidFill>
                              <a:schemeClr val="tx1"/>
                            </a:solidFill>
                            <a:latin typeface="Cambria Math" panose="02040503050406030204" pitchFamily="18" charset="0"/>
                          </a:rPr>
                          <m:t>𝟓</m:t>
                        </m:r>
                      </m:num>
                      <m:den>
                        <m:r>
                          <a:rPr lang="en-US" sz="4000" b="1" i="1" smtClean="0">
                            <a:solidFill>
                              <a:schemeClr val="tx1"/>
                            </a:solidFill>
                            <a:latin typeface="Cambria Math"/>
                          </a:rPr>
                          <m:t>𝟐</m:t>
                        </m:r>
                      </m:den>
                    </m:f>
                  </m:oMath>
                </a14:m>
                <a:r>
                  <a:rPr lang="en-US" sz="4000" b="1" dirty="0">
                    <a:solidFill>
                      <a:schemeClr val="tx1"/>
                    </a:solidFill>
                    <a:latin typeface="Times New Roman" panose="02020603050405020304" pitchFamily="18" charset="0"/>
                    <a:cs typeface="Times New Roman" panose="02020603050405020304" pitchFamily="18" charset="0"/>
                  </a:rPr>
                  <a:t> </a:t>
                </a:r>
                <a:endParaRPr lang="en-US" sz="4000"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17" name="TextBox 16">
                <a:extLst>
                  <a:ext uri="{FF2B5EF4-FFF2-40B4-BE49-F238E27FC236}">
                    <a16:creationId xmlns="" xmlns:a16="http://schemas.microsoft.com/office/drawing/2014/main" xmlns:a14="http://schemas.microsoft.com/office/drawing/2010/main" id="{D3769D7B-FE23-4E94-8BE0-927723B262F0}"/>
                  </a:ext>
                </a:extLst>
              </p:cNvPr>
              <p:cNvSpPr txBox="1">
                <a:spLocks noRot="1" noChangeAspect="1" noMove="1" noResize="1" noEditPoints="1" noAdjustHandles="1" noChangeArrowheads="1" noChangeShapeType="1" noTextEdit="1"/>
              </p:cNvSpPr>
              <p:nvPr/>
            </p:nvSpPr>
            <p:spPr>
              <a:xfrm>
                <a:off x="3325483" y="4300838"/>
                <a:ext cx="2179814" cy="987706"/>
              </a:xfrm>
              <a:prstGeom prst="rect">
                <a:avLst/>
              </a:prstGeom>
              <a:blipFill rotWithShape="1">
                <a:blip r:embed="rId5"/>
                <a:stretch>
                  <a:fillRect b="-11728"/>
                </a:stretch>
              </a:blipFill>
            </p:spPr>
            <p:txBody>
              <a:bodyPr/>
              <a:lstStyle/>
              <a:p>
                <a:r>
                  <a:rPr lang="en-US">
                    <a:noFill/>
                  </a:rPr>
                  <a:t> </a:t>
                </a:r>
              </a:p>
            </p:txBody>
          </p:sp>
        </mc:Fallback>
      </mc:AlternateContent>
    </p:spTree>
    <p:extLst>
      <p:ext uri="{BB962C8B-B14F-4D97-AF65-F5344CB8AC3E}">
        <p14:creationId xmlns:p14="http://schemas.microsoft.com/office/powerpoint/2010/main" val="2429366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animEffect transition="in" filter="fade">
                                      <p:cBhvr>
                                        <p:cTn id="14" dur="500"/>
                                        <p:tgtEl>
                                          <p:spTgt spid="12"/>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500" fill="hold"/>
                                        <p:tgtEl>
                                          <p:spTgt spid="10"/>
                                        </p:tgtEl>
                                        <p:attrNameLst>
                                          <p:attrName>ppt_w</p:attrName>
                                        </p:attrNameLst>
                                      </p:cBhvr>
                                      <p:tavLst>
                                        <p:tav tm="0">
                                          <p:val>
                                            <p:fltVal val="0"/>
                                          </p:val>
                                        </p:tav>
                                        <p:tav tm="100000">
                                          <p:val>
                                            <p:strVal val="#ppt_w"/>
                                          </p:val>
                                        </p:tav>
                                      </p:tavLst>
                                    </p:anim>
                                    <p:anim calcmode="lin" valueType="num">
                                      <p:cBhvr>
                                        <p:cTn id="25" dur="500" fill="hold"/>
                                        <p:tgtEl>
                                          <p:spTgt spid="10"/>
                                        </p:tgtEl>
                                        <p:attrNameLst>
                                          <p:attrName>ppt_h</p:attrName>
                                        </p:attrNameLst>
                                      </p:cBhvr>
                                      <p:tavLst>
                                        <p:tav tm="0">
                                          <p:val>
                                            <p:fltVal val="0"/>
                                          </p:val>
                                        </p:tav>
                                        <p:tav tm="100000">
                                          <p:val>
                                            <p:strVal val="#ppt_h"/>
                                          </p:val>
                                        </p:tav>
                                      </p:tavLst>
                                    </p:anim>
                                    <p:animEffect transition="in" filter="fade">
                                      <p:cBhvr>
                                        <p:cTn id="26" dur="500"/>
                                        <p:tgtEl>
                                          <p:spTgt spid="1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Effect transition="in" filter="fade">
                                      <p:cBhvr>
                                        <p:cTn id="31" dur="500"/>
                                        <p:tgtEl>
                                          <p:spTgt spid="13"/>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fltVal val="0"/>
                                          </p:val>
                                        </p:tav>
                                        <p:tav tm="100000">
                                          <p:val>
                                            <p:strVal val="#ppt_w"/>
                                          </p:val>
                                        </p:tav>
                                      </p:tavLst>
                                    </p:anim>
                                    <p:anim calcmode="lin" valueType="num">
                                      <p:cBhvr>
                                        <p:cTn id="35" dur="500" fill="hold"/>
                                        <p:tgtEl>
                                          <p:spTgt spid="15"/>
                                        </p:tgtEl>
                                        <p:attrNameLst>
                                          <p:attrName>ppt_h</p:attrName>
                                        </p:attrNameLst>
                                      </p:cBhvr>
                                      <p:tavLst>
                                        <p:tav tm="0">
                                          <p:val>
                                            <p:fltVal val="0"/>
                                          </p:val>
                                        </p:tav>
                                        <p:tav tm="100000">
                                          <p:val>
                                            <p:strVal val="#ppt_h"/>
                                          </p:val>
                                        </p:tav>
                                      </p:tavLst>
                                    </p:anim>
                                    <p:animEffect transition="in" filter="fade">
                                      <p:cBhvr>
                                        <p:cTn id="36" dur="500"/>
                                        <p:tgtEl>
                                          <p:spTgt spid="15"/>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fade">
                                      <p:cBhvr>
                                        <p:cTn id="45" dur="1000"/>
                                        <p:tgtEl>
                                          <p:spTgt spid="17"/>
                                        </p:tgtEl>
                                      </p:cBhvr>
                                    </p:animEffect>
                                    <p:anim calcmode="lin" valueType="num">
                                      <p:cBhvr>
                                        <p:cTn id="46" dur="1000" fill="hold"/>
                                        <p:tgtEl>
                                          <p:spTgt spid="17"/>
                                        </p:tgtEl>
                                        <p:attrNameLst>
                                          <p:attrName>ppt_x</p:attrName>
                                        </p:attrNameLst>
                                      </p:cBhvr>
                                      <p:tavLst>
                                        <p:tav tm="0">
                                          <p:val>
                                            <p:strVal val="#ppt_x"/>
                                          </p:val>
                                        </p:tav>
                                        <p:tav tm="100000">
                                          <p:val>
                                            <p:strVal val="#ppt_x"/>
                                          </p:val>
                                        </p:tav>
                                      </p:tavLst>
                                    </p:anim>
                                    <p:anim calcmode="lin" valueType="num">
                                      <p:cBhvr>
                                        <p:cTn id="47"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2" grpId="0"/>
      <p:bldP spid="13" grpId="0"/>
      <p:bldP spid="15" grpId="0"/>
      <p:bldP spid="16" grpId="0"/>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
          <p:cNvGrpSpPr>
            <a:grpSpLocks/>
          </p:cNvGrpSpPr>
          <p:nvPr/>
        </p:nvGrpSpPr>
        <p:grpSpPr bwMode="auto">
          <a:xfrm>
            <a:off x="914400" y="73025"/>
            <a:ext cx="10769600" cy="590550"/>
            <a:chOff x="685800" y="304800"/>
            <a:chExt cx="8077200" cy="589981"/>
          </a:xfrm>
        </p:grpSpPr>
        <p:sp>
          <p:nvSpPr>
            <p:cNvPr id="3" name="Text Box 4"/>
            <p:cNvSpPr txBox="1">
              <a:spLocks noChangeArrowheads="1"/>
            </p:cNvSpPr>
            <p:nvPr/>
          </p:nvSpPr>
          <p:spPr bwMode="auto">
            <a:xfrm>
              <a:off x="685800" y="304800"/>
              <a:ext cx="8077200" cy="523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2800" b="1" dirty="0" err="1">
                  <a:solidFill>
                    <a:prstClr val="black"/>
                  </a:solidFill>
                  <a:latin typeface="Times New Roman" panose="02020603050405020304" pitchFamily="18" charset="0"/>
                  <a:cs typeface="Times New Roman" panose="02020603050405020304" pitchFamily="18" charset="0"/>
                </a:rPr>
                <a:t>Thứ</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sáu</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ngày</a:t>
              </a:r>
              <a:r>
                <a:rPr lang="en-US" altLang="en-US" sz="2800" b="1" dirty="0">
                  <a:solidFill>
                    <a:prstClr val="black"/>
                  </a:solidFill>
                  <a:latin typeface="Times New Roman" panose="02020603050405020304" pitchFamily="18" charset="0"/>
                  <a:cs typeface="Times New Roman" panose="02020603050405020304" pitchFamily="18" charset="0"/>
                </a:rPr>
                <a:t> 10 </a:t>
              </a:r>
              <a:r>
                <a:rPr lang="en-US" altLang="en-US" sz="2800" b="1" dirty="0" err="1">
                  <a:solidFill>
                    <a:prstClr val="black"/>
                  </a:solidFill>
                  <a:latin typeface="Times New Roman" panose="02020603050405020304" pitchFamily="18" charset="0"/>
                  <a:cs typeface="Times New Roman" panose="02020603050405020304" pitchFamily="18" charset="0"/>
                </a:rPr>
                <a:t>tháng</a:t>
              </a:r>
              <a:r>
                <a:rPr lang="en-US" altLang="en-US" sz="2800" b="1" dirty="0">
                  <a:solidFill>
                    <a:prstClr val="black"/>
                  </a:solidFill>
                  <a:latin typeface="Times New Roman" panose="02020603050405020304" pitchFamily="18" charset="0"/>
                  <a:cs typeface="Times New Roman" panose="02020603050405020304" pitchFamily="18" charset="0"/>
                </a:rPr>
                <a:t> 3  </a:t>
              </a:r>
              <a:r>
                <a:rPr lang="en-US" altLang="en-US" sz="2800" b="1" dirty="0" err="1">
                  <a:solidFill>
                    <a:prstClr val="black"/>
                  </a:solidFill>
                  <a:latin typeface="Times New Roman" panose="02020603050405020304" pitchFamily="18" charset="0"/>
                  <a:cs typeface="Times New Roman" panose="02020603050405020304" pitchFamily="18" charset="0"/>
                </a:rPr>
                <a:t>năm</a:t>
              </a:r>
              <a:r>
                <a:rPr lang="en-US" altLang="en-US" sz="2800" b="1" dirty="0">
                  <a:solidFill>
                    <a:prstClr val="black"/>
                  </a:solidFill>
                  <a:latin typeface="Times New Roman" panose="02020603050405020304" pitchFamily="18" charset="0"/>
                  <a:cs typeface="Times New Roman" panose="02020603050405020304" pitchFamily="18" charset="0"/>
                </a:rPr>
                <a:t> 2023</a:t>
              </a:r>
            </a:p>
          </p:txBody>
        </p:sp>
        <p:cxnSp>
          <p:nvCxnSpPr>
            <p:cNvPr id="4" name="Straight Connector 3"/>
            <p:cNvCxnSpPr/>
            <p:nvPr/>
          </p:nvCxnSpPr>
          <p:spPr>
            <a:xfrm>
              <a:off x="3827463" y="894781"/>
              <a:ext cx="1793875" cy="0"/>
            </a:xfrm>
            <a:prstGeom prst="line">
              <a:avLst/>
            </a:prstGeom>
            <a:ln w="19050">
              <a:solidFill>
                <a:srgbClr val="002060"/>
              </a:solidFill>
            </a:ln>
            <a:effectLst/>
          </p:spPr>
          <p:style>
            <a:lnRef idx="1">
              <a:schemeClr val="accent1"/>
            </a:lnRef>
            <a:fillRef idx="0">
              <a:schemeClr val="accent1"/>
            </a:fillRef>
            <a:effectRef idx="0">
              <a:schemeClr val="accent1"/>
            </a:effectRef>
            <a:fontRef idx="minor">
              <a:schemeClr val="tx1"/>
            </a:fontRef>
          </p:style>
        </p:cxnSp>
      </p:grpSp>
      <p:sp>
        <p:nvSpPr>
          <p:cNvPr id="5" name="Text Box 17"/>
          <p:cNvSpPr txBox="1">
            <a:spLocks noChangeArrowheads="1"/>
          </p:cNvSpPr>
          <p:nvPr/>
        </p:nvSpPr>
        <p:spPr bwMode="auto">
          <a:xfrm>
            <a:off x="5384801" y="645270"/>
            <a:ext cx="374226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50000"/>
              </a:spcBef>
              <a:buFontTx/>
              <a:buNone/>
            </a:pPr>
            <a:r>
              <a:rPr lang="en-US" altLang="en-US" sz="2800" b="1" dirty="0" err="1">
                <a:solidFill>
                  <a:prstClr val="black"/>
                </a:solidFill>
                <a:latin typeface="Times New Roman" panose="02020603050405020304" pitchFamily="18" charset="0"/>
                <a:cs typeface="Times New Roman" panose="02020603050405020304" pitchFamily="18" charset="0"/>
              </a:rPr>
              <a:t>Toán</a:t>
            </a:r>
            <a:endParaRPr lang="en-US" altLang="en-US" sz="2800" b="1" dirty="0">
              <a:solidFill>
                <a:prstClr val="black"/>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B76897F5-7972-42CE-A0E8-0A1110DD56FA}"/>
                  </a:ext>
                </a:extLst>
              </p:cNvPr>
              <p:cNvSpPr txBox="1"/>
              <p:nvPr/>
            </p:nvSpPr>
            <p:spPr>
              <a:xfrm>
                <a:off x="687912" y="1865699"/>
                <a:ext cx="10962861" cy="927433"/>
              </a:xfrm>
              <a:prstGeom prst="rect">
                <a:avLst/>
              </a:prstGeom>
              <a:noFill/>
            </p:spPr>
            <p:txBody>
              <a:bodyPr wrap="square" rtlCol="0">
                <a:spAutoFit/>
              </a:bodyPr>
              <a:lstStyle/>
              <a:p>
                <a14:m>
                  <m:oMath xmlns:m="http://schemas.openxmlformats.org/officeDocument/2006/math">
                    <m:f>
                      <m:fPr>
                        <m:ctrlPr>
                          <a:rPr lang="en-US" sz="3600" b="1" i="1" smtClean="0">
                            <a:latin typeface="Cambria Math" panose="02040503050406030204" pitchFamily="18" charset="0"/>
                          </a:rPr>
                        </m:ctrlPr>
                      </m:fPr>
                      <m:num>
                        <m:r>
                          <a:rPr lang="en-US" sz="3600" b="1" i="1" smtClean="0">
                            <a:latin typeface="Cambria Math"/>
                          </a:rPr>
                          <m:t>𝟐</m:t>
                        </m:r>
                      </m:num>
                      <m:den>
                        <m:r>
                          <a:rPr lang="en-US" sz="3600" b="1" i="1" smtClean="0">
                            <a:latin typeface="Cambria Math" panose="02040503050406030204" pitchFamily="18" charset="0"/>
                          </a:rPr>
                          <m:t>𝟓</m:t>
                        </m:r>
                      </m:den>
                    </m:f>
                  </m:oMath>
                </a14:m>
                <a:r>
                  <a:rPr lang="en-US" sz="3600" b="1" dirty="0">
                    <a:latin typeface="UTM Avo" panose="02040603050506020204" pitchFamily="18" charset="0"/>
                  </a:rPr>
                  <a:t> </a:t>
                </a:r>
                <a:r>
                  <a:rPr lang="en-US" sz="3200" b="1" dirty="0" err="1">
                    <a:latin typeface="UTM Avo" panose="02040603050506020204" pitchFamily="18" charset="0"/>
                  </a:rPr>
                  <a:t>là</a:t>
                </a:r>
                <a:r>
                  <a:rPr lang="en-US" sz="3200" b="1" dirty="0">
                    <a:latin typeface="UTM Avo" panose="02040603050506020204" pitchFamily="18" charset="0"/>
                  </a:rPr>
                  <a:t> </a:t>
                </a:r>
                <a:r>
                  <a:rPr lang="en-US" sz="3200" b="1" dirty="0" err="1">
                    <a:latin typeface="UTM Avo" panose="02040603050506020204" pitchFamily="18" charset="0"/>
                  </a:rPr>
                  <a:t>phân</a:t>
                </a:r>
                <a:r>
                  <a:rPr lang="en-US" sz="3200" b="1" dirty="0">
                    <a:latin typeface="UTM Avo" panose="02040603050506020204" pitchFamily="18" charset="0"/>
                  </a:rPr>
                  <a:t> </a:t>
                </a:r>
                <a:r>
                  <a:rPr lang="en-US" sz="3200" b="1" dirty="0" err="1">
                    <a:latin typeface="UTM Avo" panose="02040603050506020204" pitchFamily="18" charset="0"/>
                  </a:rPr>
                  <a:t>số</a:t>
                </a:r>
                <a:r>
                  <a:rPr lang="en-US" sz="3200" b="1" dirty="0">
                    <a:latin typeface="UTM Avo" panose="02040603050506020204" pitchFamily="18" charset="0"/>
                  </a:rPr>
                  <a:t> </a:t>
                </a:r>
                <a:r>
                  <a:rPr lang="en-US" sz="3200" b="1" dirty="0" err="1">
                    <a:latin typeface="UTM Avo" panose="02040603050506020204" pitchFamily="18" charset="0"/>
                  </a:rPr>
                  <a:t>đảo</a:t>
                </a:r>
                <a:r>
                  <a:rPr lang="en-US" sz="3200" b="1" dirty="0">
                    <a:latin typeface="UTM Avo" panose="02040603050506020204" pitchFamily="18" charset="0"/>
                  </a:rPr>
                  <a:t> </a:t>
                </a:r>
                <a:r>
                  <a:rPr lang="en-US" sz="3200" b="1" dirty="0" err="1">
                    <a:latin typeface="UTM Avo" panose="02040603050506020204" pitchFamily="18" charset="0"/>
                  </a:rPr>
                  <a:t>ngược</a:t>
                </a:r>
                <a:r>
                  <a:rPr lang="en-US" sz="3200" b="1" dirty="0">
                    <a:latin typeface="UTM Avo" panose="02040603050506020204" pitchFamily="18" charset="0"/>
                  </a:rPr>
                  <a:t> </a:t>
                </a:r>
                <a:r>
                  <a:rPr lang="en-US" sz="3200" b="1" dirty="0" err="1">
                    <a:latin typeface="UTM Avo" panose="02040603050506020204" pitchFamily="18" charset="0"/>
                  </a:rPr>
                  <a:t>của</a:t>
                </a:r>
                <a:r>
                  <a:rPr lang="en-US" sz="3200" b="1" dirty="0">
                    <a:latin typeface="UTM Avo" panose="02040603050506020204" pitchFamily="18" charset="0"/>
                  </a:rPr>
                  <a:t> </a:t>
                </a:r>
                <a14:m>
                  <m:oMath xmlns:m="http://schemas.openxmlformats.org/officeDocument/2006/math">
                    <m:f>
                      <m:fPr>
                        <m:ctrlPr>
                          <a:rPr lang="en-US" sz="3600" b="1" i="1" smtClean="0">
                            <a:latin typeface="Cambria Math" panose="02040503050406030204" pitchFamily="18" charset="0"/>
                          </a:rPr>
                        </m:ctrlPr>
                      </m:fPr>
                      <m:num>
                        <m:r>
                          <a:rPr lang="en-US" sz="3600" b="1" i="1" smtClean="0">
                            <a:latin typeface="Cambria Math" panose="02040503050406030204" pitchFamily="18" charset="0"/>
                          </a:rPr>
                          <m:t>𝟓</m:t>
                        </m:r>
                      </m:num>
                      <m:den>
                        <m:r>
                          <a:rPr lang="en-US" sz="3600" b="1" i="1" smtClean="0">
                            <a:latin typeface="Cambria Math"/>
                          </a:rPr>
                          <m:t>𝟐</m:t>
                        </m:r>
                      </m:den>
                    </m:f>
                  </m:oMath>
                </a14:m>
                <a:endParaRPr lang="en-US" sz="3200" b="1" dirty="0">
                  <a:latin typeface="UTM Avo" panose="02040603050506020204" pitchFamily="18" charset="0"/>
                </a:endParaRPr>
              </a:p>
            </p:txBody>
          </p:sp>
        </mc:Choice>
        <mc:Fallback xmlns="">
          <p:sp>
            <p:nvSpPr>
              <p:cNvPr id="7" name="TextBox 6">
                <a:extLst>
                  <a:ext uri="{FF2B5EF4-FFF2-40B4-BE49-F238E27FC236}">
                    <a16:creationId xmlns:a16="http://schemas.microsoft.com/office/drawing/2014/main" xmlns="" xmlns:a14="http://schemas.microsoft.com/office/drawing/2010/main" id="{B76897F5-7972-42CE-A0E8-0A1110DD56FA}"/>
                  </a:ext>
                </a:extLst>
              </p:cNvPr>
              <p:cNvSpPr txBox="1">
                <a:spLocks noRot="1" noChangeAspect="1" noMove="1" noResize="1" noEditPoints="1" noAdjustHandles="1" noChangeArrowheads="1" noChangeShapeType="1" noTextEdit="1"/>
              </p:cNvSpPr>
              <p:nvPr/>
            </p:nvSpPr>
            <p:spPr>
              <a:xfrm>
                <a:off x="687912" y="1865699"/>
                <a:ext cx="10962861" cy="927433"/>
              </a:xfrm>
              <a:prstGeom prst="rect">
                <a:avLst/>
              </a:prstGeom>
              <a:blipFill rotWithShape="1">
                <a:blip r:embed="rId2"/>
                <a:stretch>
                  <a:fillRect b="-2632"/>
                </a:stretch>
              </a:blipFill>
            </p:spPr>
            <p:txBody>
              <a:bodyPr/>
              <a:lstStyle/>
              <a:p>
                <a:r>
                  <a:rPr lang="en-US">
                    <a:noFill/>
                  </a:rPr>
                  <a:t> </a:t>
                </a:r>
              </a:p>
            </p:txBody>
          </p:sp>
        </mc:Fallback>
      </mc:AlternateContent>
      <p:sp>
        <p:nvSpPr>
          <p:cNvPr id="8" name="TextBox 7">
            <a:extLst>
              <a:ext uri="{FF2B5EF4-FFF2-40B4-BE49-F238E27FC236}">
                <a16:creationId xmlns:a16="http://schemas.microsoft.com/office/drawing/2014/main" id="{022A0245-5852-43FC-A660-A872A4968CE8}"/>
              </a:ext>
            </a:extLst>
          </p:cNvPr>
          <p:cNvSpPr txBox="1"/>
          <p:nvPr/>
        </p:nvSpPr>
        <p:spPr>
          <a:xfrm>
            <a:off x="1780813" y="4282128"/>
            <a:ext cx="8843515" cy="769441"/>
          </a:xfrm>
          <a:prstGeom prst="rect">
            <a:avLst/>
          </a:prstGeom>
          <a:noFill/>
        </p:spPr>
        <p:txBody>
          <a:bodyPr wrap="square" rtlCol="0">
            <a:spAutoFit/>
          </a:bodyPr>
          <a:lstStyle/>
          <a:p>
            <a:r>
              <a:rPr lang="en-US" sz="4400" b="1" dirty="0" err="1">
                <a:solidFill>
                  <a:schemeClr val="tx2"/>
                </a:solidFill>
                <a:latin typeface="UTM Avo" panose="02040603050506020204" pitchFamily="18" charset="0"/>
              </a:rPr>
              <a:t>Phân</a:t>
            </a:r>
            <a:r>
              <a:rPr lang="en-US" sz="4400" b="1" dirty="0">
                <a:solidFill>
                  <a:schemeClr val="tx2"/>
                </a:solidFill>
                <a:latin typeface="UTM Avo" panose="02040603050506020204" pitchFamily="18" charset="0"/>
              </a:rPr>
              <a:t> </a:t>
            </a:r>
            <a:r>
              <a:rPr lang="en-US" sz="4400" b="1" dirty="0" err="1">
                <a:solidFill>
                  <a:schemeClr val="tx2"/>
                </a:solidFill>
                <a:latin typeface="UTM Avo" panose="02040603050506020204" pitchFamily="18" charset="0"/>
              </a:rPr>
              <a:t>số</a:t>
            </a:r>
            <a:r>
              <a:rPr lang="en-US" sz="4400" b="1" dirty="0">
                <a:solidFill>
                  <a:schemeClr val="tx2"/>
                </a:solidFill>
                <a:latin typeface="UTM Avo" panose="02040603050506020204" pitchFamily="18" charset="0"/>
              </a:rPr>
              <a:t> </a:t>
            </a:r>
            <a:r>
              <a:rPr lang="en-US" sz="4400" b="1" dirty="0" err="1">
                <a:solidFill>
                  <a:schemeClr val="tx2"/>
                </a:solidFill>
                <a:latin typeface="UTM Avo" panose="02040603050506020204" pitchFamily="18" charset="0"/>
              </a:rPr>
              <a:t>đảo</a:t>
            </a:r>
            <a:r>
              <a:rPr lang="en-US" sz="4400" b="1" dirty="0">
                <a:solidFill>
                  <a:schemeClr val="tx2"/>
                </a:solidFill>
                <a:latin typeface="UTM Avo" panose="02040603050506020204" pitchFamily="18" charset="0"/>
              </a:rPr>
              <a:t> </a:t>
            </a:r>
            <a:r>
              <a:rPr lang="en-US" sz="4400" b="1" dirty="0" err="1">
                <a:solidFill>
                  <a:schemeClr val="tx2"/>
                </a:solidFill>
                <a:latin typeface="UTM Avo" panose="02040603050506020204" pitchFamily="18" charset="0"/>
              </a:rPr>
              <a:t>ngược</a:t>
            </a:r>
            <a:r>
              <a:rPr lang="en-US" sz="4400" b="1" dirty="0">
                <a:solidFill>
                  <a:schemeClr val="tx2"/>
                </a:solidFill>
                <a:latin typeface="UTM Avo" panose="02040603050506020204" pitchFamily="18" charset="0"/>
              </a:rPr>
              <a:t> là </a:t>
            </a:r>
            <a:r>
              <a:rPr lang="en-US" sz="4400" b="1" dirty="0" err="1">
                <a:solidFill>
                  <a:schemeClr val="tx2"/>
                </a:solidFill>
                <a:latin typeface="UTM Avo" panose="02040603050506020204" pitchFamily="18" charset="0"/>
              </a:rPr>
              <a:t>như</a:t>
            </a:r>
            <a:r>
              <a:rPr lang="en-US" sz="4400" b="1" dirty="0">
                <a:solidFill>
                  <a:schemeClr val="tx2"/>
                </a:solidFill>
                <a:latin typeface="UTM Avo" panose="02040603050506020204" pitchFamily="18" charset="0"/>
              </a:rPr>
              <a:t> </a:t>
            </a:r>
            <a:r>
              <a:rPr lang="en-US" sz="4400" b="1" dirty="0" err="1">
                <a:solidFill>
                  <a:schemeClr val="tx2"/>
                </a:solidFill>
                <a:latin typeface="UTM Avo" panose="02040603050506020204" pitchFamily="18" charset="0"/>
              </a:rPr>
              <a:t>thế</a:t>
            </a:r>
            <a:r>
              <a:rPr lang="en-US" sz="4400" b="1" dirty="0">
                <a:solidFill>
                  <a:schemeClr val="tx2"/>
                </a:solidFill>
                <a:latin typeface="UTM Avo" panose="02040603050506020204" pitchFamily="18" charset="0"/>
              </a:rPr>
              <a:t> </a:t>
            </a:r>
            <a:r>
              <a:rPr lang="en-US" sz="4400" b="1" dirty="0" err="1">
                <a:solidFill>
                  <a:schemeClr val="tx2"/>
                </a:solidFill>
                <a:latin typeface="UTM Avo" panose="02040603050506020204" pitchFamily="18" charset="0"/>
              </a:rPr>
              <a:t>nào</a:t>
            </a:r>
            <a:r>
              <a:rPr lang="en-US" sz="4400" b="1" dirty="0">
                <a:solidFill>
                  <a:schemeClr val="tx2"/>
                </a:solidFill>
                <a:latin typeface="UTM Avo" panose="02040603050506020204" pitchFamily="18" charset="0"/>
              </a:rPr>
              <a:t>?</a:t>
            </a: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B76897F5-7972-42CE-A0E8-0A1110DD56FA}"/>
                  </a:ext>
                </a:extLst>
              </p:cNvPr>
              <p:cNvSpPr txBox="1"/>
              <p:nvPr/>
            </p:nvSpPr>
            <p:spPr>
              <a:xfrm>
                <a:off x="721140" y="3008501"/>
                <a:ext cx="10962861" cy="927433"/>
              </a:xfrm>
              <a:prstGeom prst="rect">
                <a:avLst/>
              </a:prstGeom>
              <a:noFill/>
            </p:spPr>
            <p:txBody>
              <a:bodyPr wrap="square" rtlCol="0">
                <a:spAutoFit/>
              </a:bodyPr>
              <a:lstStyle/>
              <a:p>
                <a14:m>
                  <m:oMath xmlns:m="http://schemas.openxmlformats.org/officeDocument/2006/math">
                    <m:f>
                      <m:fPr>
                        <m:ctrlPr>
                          <a:rPr lang="en-US" sz="3600" b="1" i="1" smtClean="0">
                            <a:latin typeface="Cambria Math" panose="02040503050406030204" pitchFamily="18" charset="0"/>
                          </a:rPr>
                        </m:ctrlPr>
                      </m:fPr>
                      <m:num>
                        <m:r>
                          <a:rPr lang="en-US" sz="3600" b="1" i="1" smtClean="0">
                            <a:latin typeface="Cambria Math"/>
                          </a:rPr>
                          <m:t>𝟓</m:t>
                        </m:r>
                      </m:num>
                      <m:den>
                        <m:r>
                          <a:rPr lang="en-US" sz="3600" b="1" i="1" smtClean="0">
                            <a:latin typeface="Cambria Math"/>
                          </a:rPr>
                          <m:t>𝟐</m:t>
                        </m:r>
                      </m:den>
                    </m:f>
                  </m:oMath>
                </a14:m>
                <a:r>
                  <a:rPr lang="en-US" sz="3600" b="1" dirty="0">
                    <a:latin typeface="UTM Avo" panose="02040603050506020204" pitchFamily="18" charset="0"/>
                  </a:rPr>
                  <a:t> </a:t>
                </a:r>
                <a:r>
                  <a:rPr lang="en-US" sz="3200" b="1" dirty="0">
                    <a:latin typeface="UTM Avo" panose="02040603050506020204" pitchFamily="18" charset="0"/>
                  </a:rPr>
                  <a:t>là </a:t>
                </a:r>
                <a:r>
                  <a:rPr lang="en-US" sz="3200" b="1" dirty="0" err="1">
                    <a:latin typeface="UTM Avo" panose="02040603050506020204" pitchFamily="18" charset="0"/>
                  </a:rPr>
                  <a:t>phân</a:t>
                </a:r>
                <a:r>
                  <a:rPr lang="en-US" sz="3200" b="1" dirty="0">
                    <a:latin typeface="UTM Avo" panose="02040603050506020204" pitchFamily="18" charset="0"/>
                  </a:rPr>
                  <a:t> </a:t>
                </a:r>
                <a:r>
                  <a:rPr lang="en-US" sz="3200" b="1" dirty="0" err="1">
                    <a:latin typeface="UTM Avo" panose="02040603050506020204" pitchFamily="18" charset="0"/>
                  </a:rPr>
                  <a:t>số</a:t>
                </a:r>
                <a:r>
                  <a:rPr lang="en-US" sz="3200" b="1" dirty="0">
                    <a:latin typeface="UTM Avo" panose="02040603050506020204" pitchFamily="18" charset="0"/>
                  </a:rPr>
                  <a:t> </a:t>
                </a:r>
                <a:r>
                  <a:rPr lang="en-US" sz="3200" b="1" dirty="0" err="1">
                    <a:latin typeface="UTM Avo" panose="02040603050506020204" pitchFamily="18" charset="0"/>
                  </a:rPr>
                  <a:t>đảo</a:t>
                </a:r>
                <a:r>
                  <a:rPr lang="en-US" sz="3200" b="1" dirty="0">
                    <a:latin typeface="UTM Avo" panose="02040603050506020204" pitchFamily="18" charset="0"/>
                  </a:rPr>
                  <a:t> </a:t>
                </a:r>
                <a:r>
                  <a:rPr lang="en-US" sz="3200" b="1" dirty="0" err="1">
                    <a:latin typeface="UTM Avo" panose="02040603050506020204" pitchFamily="18" charset="0"/>
                  </a:rPr>
                  <a:t>ngược</a:t>
                </a:r>
                <a:r>
                  <a:rPr lang="en-US" sz="3200" b="1" dirty="0">
                    <a:latin typeface="UTM Avo" panose="02040603050506020204" pitchFamily="18" charset="0"/>
                  </a:rPr>
                  <a:t> </a:t>
                </a:r>
                <a:r>
                  <a:rPr lang="en-US" sz="3200" b="1" dirty="0" err="1">
                    <a:latin typeface="UTM Avo" panose="02040603050506020204" pitchFamily="18" charset="0"/>
                  </a:rPr>
                  <a:t>của</a:t>
                </a:r>
                <a:r>
                  <a:rPr lang="en-US" sz="3200" b="1" dirty="0">
                    <a:latin typeface="UTM Avo" panose="02040603050506020204" pitchFamily="18" charset="0"/>
                  </a:rPr>
                  <a:t> </a:t>
                </a:r>
                <a14:m>
                  <m:oMath xmlns:m="http://schemas.openxmlformats.org/officeDocument/2006/math">
                    <m:f>
                      <m:fPr>
                        <m:ctrlPr>
                          <a:rPr lang="en-US" sz="3600" b="1" i="1" smtClean="0">
                            <a:latin typeface="Cambria Math" panose="02040503050406030204" pitchFamily="18" charset="0"/>
                          </a:rPr>
                        </m:ctrlPr>
                      </m:fPr>
                      <m:num>
                        <m:r>
                          <a:rPr lang="en-US" sz="3600" b="1" i="1" smtClean="0">
                            <a:latin typeface="Cambria Math"/>
                          </a:rPr>
                          <m:t>𝟐</m:t>
                        </m:r>
                      </m:num>
                      <m:den>
                        <m:r>
                          <a:rPr lang="en-US" sz="3600" b="1" i="1" smtClean="0">
                            <a:latin typeface="Cambria Math"/>
                          </a:rPr>
                          <m:t>𝟓</m:t>
                        </m:r>
                      </m:den>
                    </m:f>
                  </m:oMath>
                </a14:m>
                <a:endParaRPr lang="en-US" sz="3200" b="1" dirty="0">
                  <a:latin typeface="UTM Avo" panose="02040603050506020204" pitchFamily="18" charset="0"/>
                </a:endParaRPr>
              </a:p>
            </p:txBody>
          </p:sp>
        </mc:Choice>
        <mc:Fallback xmlns="">
          <p:sp>
            <p:nvSpPr>
              <p:cNvPr id="9" name="TextBox 8">
                <a:extLst>
                  <a:ext uri="{FF2B5EF4-FFF2-40B4-BE49-F238E27FC236}">
                    <a16:creationId xmlns:a16="http://schemas.microsoft.com/office/drawing/2014/main" xmlns="" xmlns:a14="http://schemas.microsoft.com/office/drawing/2010/main" id="{B76897F5-7972-42CE-A0E8-0A1110DD56FA}"/>
                  </a:ext>
                </a:extLst>
              </p:cNvPr>
              <p:cNvSpPr txBox="1">
                <a:spLocks noRot="1" noChangeAspect="1" noMove="1" noResize="1" noEditPoints="1" noAdjustHandles="1" noChangeArrowheads="1" noChangeShapeType="1" noTextEdit="1"/>
              </p:cNvSpPr>
              <p:nvPr/>
            </p:nvSpPr>
            <p:spPr>
              <a:xfrm>
                <a:off x="721140" y="3008501"/>
                <a:ext cx="10962861" cy="927433"/>
              </a:xfrm>
              <a:prstGeom prst="rect">
                <a:avLst/>
              </a:prstGeom>
              <a:blipFill rotWithShape="1">
                <a:blip r:embed="rId3"/>
                <a:stretch>
                  <a:fillRect b="-2632"/>
                </a:stretch>
              </a:blipFill>
            </p:spPr>
            <p:txBody>
              <a:bodyPr/>
              <a:lstStyle/>
              <a:p>
                <a:r>
                  <a:rPr lang="en-US">
                    <a:noFill/>
                  </a:rPr>
                  <a:t> </a:t>
                </a:r>
              </a:p>
            </p:txBody>
          </p:sp>
        </mc:Fallback>
      </mc:AlternateContent>
    </p:spTree>
    <p:extLst>
      <p:ext uri="{BB962C8B-B14F-4D97-AF65-F5344CB8AC3E}">
        <p14:creationId xmlns:p14="http://schemas.microsoft.com/office/powerpoint/2010/main" val="709184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
          <p:cNvGrpSpPr>
            <a:grpSpLocks/>
          </p:cNvGrpSpPr>
          <p:nvPr/>
        </p:nvGrpSpPr>
        <p:grpSpPr bwMode="auto">
          <a:xfrm>
            <a:off x="914400" y="73025"/>
            <a:ext cx="10769600" cy="590550"/>
            <a:chOff x="685800" y="304800"/>
            <a:chExt cx="8077200" cy="589981"/>
          </a:xfrm>
        </p:grpSpPr>
        <p:sp>
          <p:nvSpPr>
            <p:cNvPr id="3" name="Text Box 4"/>
            <p:cNvSpPr txBox="1">
              <a:spLocks noChangeArrowheads="1"/>
            </p:cNvSpPr>
            <p:nvPr/>
          </p:nvSpPr>
          <p:spPr bwMode="auto">
            <a:xfrm>
              <a:off x="685800" y="304800"/>
              <a:ext cx="8077200" cy="523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2800" b="1" dirty="0" err="1">
                  <a:solidFill>
                    <a:prstClr val="black"/>
                  </a:solidFill>
                  <a:latin typeface="Times New Roman" panose="02020603050405020304" pitchFamily="18" charset="0"/>
                  <a:cs typeface="Times New Roman" panose="02020603050405020304" pitchFamily="18" charset="0"/>
                </a:rPr>
                <a:t>Thứ</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sáu</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ngày</a:t>
              </a:r>
              <a:r>
                <a:rPr lang="en-US" altLang="en-US" sz="2800" b="1" dirty="0">
                  <a:solidFill>
                    <a:prstClr val="black"/>
                  </a:solidFill>
                  <a:latin typeface="Times New Roman" panose="02020603050405020304" pitchFamily="18" charset="0"/>
                  <a:cs typeface="Times New Roman" panose="02020603050405020304" pitchFamily="18" charset="0"/>
                </a:rPr>
                <a:t> 10 </a:t>
              </a:r>
              <a:r>
                <a:rPr lang="en-US" altLang="en-US" sz="2800" b="1" dirty="0" err="1">
                  <a:solidFill>
                    <a:prstClr val="black"/>
                  </a:solidFill>
                  <a:latin typeface="Times New Roman" panose="02020603050405020304" pitchFamily="18" charset="0"/>
                  <a:cs typeface="Times New Roman" panose="02020603050405020304" pitchFamily="18" charset="0"/>
                </a:rPr>
                <a:t>tháng</a:t>
              </a:r>
              <a:r>
                <a:rPr lang="en-US" altLang="en-US" sz="2800" b="1" dirty="0">
                  <a:solidFill>
                    <a:prstClr val="black"/>
                  </a:solidFill>
                  <a:latin typeface="Times New Roman" panose="02020603050405020304" pitchFamily="18" charset="0"/>
                  <a:cs typeface="Times New Roman" panose="02020603050405020304" pitchFamily="18" charset="0"/>
                </a:rPr>
                <a:t> 3  </a:t>
              </a:r>
              <a:r>
                <a:rPr lang="en-US" altLang="en-US" sz="2800" b="1" dirty="0" err="1">
                  <a:solidFill>
                    <a:prstClr val="black"/>
                  </a:solidFill>
                  <a:latin typeface="Times New Roman" panose="02020603050405020304" pitchFamily="18" charset="0"/>
                  <a:cs typeface="Times New Roman" panose="02020603050405020304" pitchFamily="18" charset="0"/>
                </a:rPr>
                <a:t>năm</a:t>
              </a:r>
              <a:r>
                <a:rPr lang="en-US" altLang="en-US" sz="2800" b="1" dirty="0">
                  <a:solidFill>
                    <a:prstClr val="black"/>
                  </a:solidFill>
                  <a:latin typeface="Times New Roman" panose="02020603050405020304" pitchFamily="18" charset="0"/>
                  <a:cs typeface="Times New Roman" panose="02020603050405020304" pitchFamily="18" charset="0"/>
                </a:rPr>
                <a:t> 2023</a:t>
              </a:r>
            </a:p>
          </p:txBody>
        </p:sp>
        <p:cxnSp>
          <p:nvCxnSpPr>
            <p:cNvPr id="4" name="Straight Connector 3"/>
            <p:cNvCxnSpPr/>
            <p:nvPr/>
          </p:nvCxnSpPr>
          <p:spPr>
            <a:xfrm>
              <a:off x="3827463" y="894781"/>
              <a:ext cx="1793875" cy="0"/>
            </a:xfrm>
            <a:prstGeom prst="line">
              <a:avLst/>
            </a:prstGeom>
            <a:ln w="19050">
              <a:solidFill>
                <a:srgbClr val="002060"/>
              </a:solidFill>
            </a:ln>
            <a:effectLst/>
          </p:spPr>
          <p:style>
            <a:lnRef idx="1">
              <a:schemeClr val="accent1"/>
            </a:lnRef>
            <a:fillRef idx="0">
              <a:schemeClr val="accent1"/>
            </a:fillRef>
            <a:effectRef idx="0">
              <a:schemeClr val="accent1"/>
            </a:effectRef>
            <a:fontRef idx="minor">
              <a:schemeClr val="tx1"/>
            </a:fontRef>
          </p:style>
        </p:cxnSp>
      </p:grpSp>
      <p:sp>
        <p:nvSpPr>
          <p:cNvPr id="5" name="Text Box 17"/>
          <p:cNvSpPr txBox="1">
            <a:spLocks noChangeArrowheads="1"/>
          </p:cNvSpPr>
          <p:nvPr/>
        </p:nvSpPr>
        <p:spPr bwMode="auto">
          <a:xfrm>
            <a:off x="5384801" y="645270"/>
            <a:ext cx="374226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50000"/>
              </a:spcBef>
              <a:buFontTx/>
              <a:buNone/>
            </a:pPr>
            <a:r>
              <a:rPr lang="en-US" altLang="en-US" sz="2800" b="1" dirty="0" err="1">
                <a:solidFill>
                  <a:prstClr val="black"/>
                </a:solidFill>
                <a:latin typeface="Times New Roman" panose="02020603050405020304" pitchFamily="18" charset="0"/>
                <a:cs typeface="Times New Roman" panose="02020603050405020304" pitchFamily="18" charset="0"/>
              </a:rPr>
              <a:t>Toán</a:t>
            </a:r>
            <a:endParaRPr lang="en-US" altLang="en-US" sz="2800" b="1" dirty="0">
              <a:solidFill>
                <a:prstClr val="black"/>
              </a:solidFill>
              <a:latin typeface="Times New Roman" panose="02020603050405020304" pitchFamily="18" charset="0"/>
              <a:cs typeface="Times New Roman" panose="02020603050405020304" pitchFamily="18" charset="0"/>
            </a:endParaRPr>
          </a:p>
        </p:txBody>
      </p:sp>
      <p:sp>
        <p:nvSpPr>
          <p:cNvPr id="7" name="矩形: 圆角 11">
            <a:extLst>
              <a:ext uri="{FF2B5EF4-FFF2-40B4-BE49-F238E27FC236}">
                <a16:creationId xmlns:a16="http://schemas.microsoft.com/office/drawing/2014/main" id="{005F4C43-DF2E-44D2-8642-401808968252}"/>
              </a:ext>
            </a:extLst>
          </p:cNvPr>
          <p:cNvSpPr/>
          <p:nvPr/>
        </p:nvSpPr>
        <p:spPr>
          <a:xfrm>
            <a:off x="260825" y="2029320"/>
            <a:ext cx="11605235" cy="4657230"/>
          </a:xfrm>
          <a:prstGeom prst="roundRect">
            <a:avLst/>
          </a:prstGeom>
          <a:solidFill>
            <a:schemeClr val="bg1"/>
          </a:solidFill>
          <a:ln w="101600">
            <a:solidFill>
              <a:srgbClr val="02736A"/>
            </a:solidFill>
          </a:ln>
          <a:effectLst>
            <a:outerShdw blurRad="50800" dist="139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 name="TextBox 8">
            <a:extLst>
              <a:ext uri="{FF2B5EF4-FFF2-40B4-BE49-F238E27FC236}">
                <a16:creationId xmlns:a16="http://schemas.microsoft.com/office/drawing/2014/main" id="{022A0245-5852-43FC-A660-A872A4968CE8}"/>
              </a:ext>
            </a:extLst>
          </p:cNvPr>
          <p:cNvSpPr txBox="1"/>
          <p:nvPr/>
        </p:nvSpPr>
        <p:spPr>
          <a:xfrm>
            <a:off x="1003892" y="2678241"/>
            <a:ext cx="10119105" cy="1200329"/>
          </a:xfrm>
          <a:prstGeom prst="rect">
            <a:avLst/>
          </a:prstGeom>
          <a:noFill/>
        </p:spPr>
        <p:txBody>
          <a:bodyPr wrap="square" rtlCol="0">
            <a:spAutoFit/>
          </a:bodyPr>
          <a:lstStyle/>
          <a:p>
            <a:pPr algn="ctr"/>
            <a:r>
              <a:rPr lang="en-US" sz="3600" dirty="0" err="1">
                <a:latin typeface="UTM Avo" panose="02040603050506020204" pitchFamily="18" charset="0"/>
              </a:rPr>
              <a:t>Phân</a:t>
            </a:r>
            <a:r>
              <a:rPr lang="en-US" sz="3600" dirty="0">
                <a:latin typeface="UTM Avo" panose="02040603050506020204" pitchFamily="18" charset="0"/>
              </a:rPr>
              <a:t> </a:t>
            </a:r>
            <a:r>
              <a:rPr lang="en-US" sz="3600" dirty="0" err="1">
                <a:latin typeface="UTM Avo" panose="02040603050506020204" pitchFamily="18" charset="0"/>
              </a:rPr>
              <a:t>số</a:t>
            </a:r>
            <a:r>
              <a:rPr lang="en-US" sz="3600" dirty="0">
                <a:latin typeface="UTM Avo" panose="02040603050506020204" pitchFamily="18" charset="0"/>
              </a:rPr>
              <a:t> </a:t>
            </a:r>
            <a:r>
              <a:rPr lang="en-US" sz="3600" dirty="0" err="1">
                <a:latin typeface="UTM Avo" panose="02040603050506020204" pitchFamily="18" charset="0"/>
              </a:rPr>
              <a:t>đảo</a:t>
            </a:r>
            <a:r>
              <a:rPr lang="en-US" sz="3600" dirty="0">
                <a:latin typeface="UTM Avo" panose="02040603050506020204" pitchFamily="18" charset="0"/>
              </a:rPr>
              <a:t> </a:t>
            </a:r>
            <a:r>
              <a:rPr lang="en-US" sz="3600" dirty="0" err="1">
                <a:latin typeface="UTM Avo" panose="02040603050506020204" pitchFamily="18" charset="0"/>
              </a:rPr>
              <a:t>ngược</a:t>
            </a:r>
            <a:r>
              <a:rPr lang="en-US" sz="3600" dirty="0">
                <a:latin typeface="UTM Avo" panose="02040603050506020204" pitchFamily="18" charset="0"/>
              </a:rPr>
              <a:t> là </a:t>
            </a:r>
            <a:r>
              <a:rPr lang="en-US" sz="3600" dirty="0" err="1">
                <a:latin typeface="UTM Avo" panose="02040603050506020204" pitchFamily="18" charset="0"/>
              </a:rPr>
              <a:t>phân</a:t>
            </a:r>
            <a:r>
              <a:rPr lang="en-US" sz="3600" dirty="0">
                <a:latin typeface="UTM Avo" panose="02040603050506020204" pitchFamily="18" charset="0"/>
              </a:rPr>
              <a:t> </a:t>
            </a:r>
            <a:r>
              <a:rPr lang="en-US" sz="3600" dirty="0" err="1">
                <a:latin typeface="UTM Avo" panose="02040603050506020204" pitchFamily="18" charset="0"/>
              </a:rPr>
              <a:t>số</a:t>
            </a:r>
            <a:r>
              <a:rPr lang="en-US" sz="3600" dirty="0">
                <a:latin typeface="UTM Avo" panose="02040603050506020204" pitchFamily="18" charset="0"/>
              </a:rPr>
              <a:t> </a:t>
            </a:r>
            <a:r>
              <a:rPr lang="en-US" sz="3600" dirty="0" err="1">
                <a:latin typeface="UTM Avo" panose="02040603050506020204" pitchFamily="18" charset="0"/>
              </a:rPr>
              <a:t>đảo</a:t>
            </a:r>
            <a:r>
              <a:rPr lang="en-US" sz="3600" dirty="0">
                <a:latin typeface="UTM Avo" panose="02040603050506020204" pitchFamily="18" charset="0"/>
              </a:rPr>
              <a:t> </a:t>
            </a:r>
            <a:r>
              <a:rPr lang="en-US" sz="3600" dirty="0" err="1">
                <a:latin typeface="UTM Avo" panose="02040603050506020204" pitchFamily="18" charset="0"/>
              </a:rPr>
              <a:t>ngược</a:t>
            </a:r>
            <a:r>
              <a:rPr lang="en-US" sz="3600" dirty="0">
                <a:latin typeface="UTM Avo" panose="02040603050506020204" pitchFamily="18" charset="0"/>
              </a:rPr>
              <a:t> </a:t>
            </a:r>
            <a:r>
              <a:rPr lang="en-US" sz="3600" dirty="0" err="1">
                <a:solidFill>
                  <a:srgbClr val="FFC000"/>
                </a:solidFill>
                <a:latin typeface="UTM Avo" panose="02040603050506020204" pitchFamily="18" charset="0"/>
              </a:rPr>
              <a:t>tử</a:t>
            </a:r>
            <a:r>
              <a:rPr lang="en-US" sz="3600" dirty="0">
                <a:solidFill>
                  <a:srgbClr val="FFC000"/>
                </a:solidFill>
                <a:latin typeface="UTM Avo" panose="02040603050506020204" pitchFamily="18" charset="0"/>
              </a:rPr>
              <a:t> </a:t>
            </a:r>
            <a:r>
              <a:rPr lang="en-US" sz="3600" dirty="0" err="1">
                <a:solidFill>
                  <a:srgbClr val="FFC000"/>
                </a:solidFill>
                <a:latin typeface="UTM Avo" panose="02040603050506020204" pitchFamily="18" charset="0"/>
              </a:rPr>
              <a:t>số</a:t>
            </a:r>
            <a:r>
              <a:rPr lang="en-US" sz="3600" dirty="0">
                <a:solidFill>
                  <a:srgbClr val="FFC000"/>
                </a:solidFill>
                <a:latin typeface="UTM Avo" panose="02040603050506020204" pitchFamily="18" charset="0"/>
              </a:rPr>
              <a:t> </a:t>
            </a:r>
            <a:r>
              <a:rPr lang="en-US" sz="3600" dirty="0" err="1">
                <a:latin typeface="UTM Avo" panose="02040603050506020204" pitchFamily="18" charset="0"/>
              </a:rPr>
              <a:t>thành</a:t>
            </a:r>
            <a:r>
              <a:rPr lang="en-US" sz="3600" dirty="0">
                <a:latin typeface="UTM Avo" panose="02040603050506020204" pitchFamily="18" charset="0"/>
              </a:rPr>
              <a:t> </a:t>
            </a:r>
            <a:r>
              <a:rPr lang="en-US" sz="3600" dirty="0" err="1">
                <a:solidFill>
                  <a:srgbClr val="0070C0"/>
                </a:solidFill>
                <a:latin typeface="UTM Avo" panose="02040603050506020204" pitchFamily="18" charset="0"/>
              </a:rPr>
              <a:t>mẫu</a:t>
            </a:r>
            <a:r>
              <a:rPr lang="en-US" sz="3600" dirty="0">
                <a:solidFill>
                  <a:srgbClr val="0070C0"/>
                </a:solidFill>
                <a:latin typeface="UTM Avo" panose="02040603050506020204" pitchFamily="18" charset="0"/>
              </a:rPr>
              <a:t> </a:t>
            </a:r>
            <a:r>
              <a:rPr lang="en-US" sz="3600" dirty="0" err="1">
                <a:solidFill>
                  <a:srgbClr val="0070C0"/>
                </a:solidFill>
                <a:latin typeface="UTM Avo" panose="02040603050506020204" pitchFamily="18" charset="0"/>
              </a:rPr>
              <a:t>số</a:t>
            </a:r>
            <a:r>
              <a:rPr lang="en-US" sz="3600" dirty="0">
                <a:latin typeface="UTM Avo" panose="02040603050506020204" pitchFamily="18" charset="0"/>
              </a:rPr>
              <a:t>, </a:t>
            </a:r>
            <a:r>
              <a:rPr lang="en-US" sz="3600" dirty="0" err="1">
                <a:solidFill>
                  <a:srgbClr val="0070C0"/>
                </a:solidFill>
                <a:latin typeface="UTM Avo" panose="02040603050506020204" pitchFamily="18" charset="0"/>
              </a:rPr>
              <a:t>mẫu</a:t>
            </a:r>
            <a:r>
              <a:rPr lang="en-US" sz="3600" dirty="0">
                <a:solidFill>
                  <a:srgbClr val="0070C0"/>
                </a:solidFill>
                <a:latin typeface="UTM Avo" panose="02040603050506020204" pitchFamily="18" charset="0"/>
              </a:rPr>
              <a:t> </a:t>
            </a:r>
            <a:r>
              <a:rPr lang="en-US" sz="3600" dirty="0" err="1">
                <a:solidFill>
                  <a:srgbClr val="0070C0"/>
                </a:solidFill>
                <a:latin typeface="UTM Avo" panose="02040603050506020204" pitchFamily="18" charset="0"/>
              </a:rPr>
              <a:t>số</a:t>
            </a:r>
            <a:r>
              <a:rPr lang="en-US" sz="3600" dirty="0">
                <a:solidFill>
                  <a:srgbClr val="0070C0"/>
                </a:solidFill>
                <a:latin typeface="UTM Avo" panose="02040603050506020204" pitchFamily="18" charset="0"/>
              </a:rPr>
              <a:t> </a:t>
            </a:r>
            <a:r>
              <a:rPr lang="en-US" sz="3600" dirty="0" err="1">
                <a:latin typeface="UTM Avo" panose="02040603050506020204" pitchFamily="18" charset="0"/>
              </a:rPr>
              <a:t>thành</a:t>
            </a:r>
            <a:r>
              <a:rPr lang="en-US" sz="3600" dirty="0">
                <a:latin typeface="UTM Avo" panose="02040603050506020204" pitchFamily="18" charset="0"/>
              </a:rPr>
              <a:t> </a:t>
            </a:r>
            <a:r>
              <a:rPr lang="en-US" sz="3600" dirty="0" err="1">
                <a:solidFill>
                  <a:srgbClr val="FFC000"/>
                </a:solidFill>
                <a:latin typeface="UTM Avo" panose="02040603050506020204" pitchFamily="18" charset="0"/>
              </a:rPr>
              <a:t>tử</a:t>
            </a:r>
            <a:r>
              <a:rPr lang="en-US" sz="3600" dirty="0">
                <a:solidFill>
                  <a:srgbClr val="FFC000"/>
                </a:solidFill>
                <a:latin typeface="UTM Avo" panose="02040603050506020204" pitchFamily="18" charset="0"/>
              </a:rPr>
              <a:t> </a:t>
            </a:r>
            <a:r>
              <a:rPr lang="en-US" sz="3600" dirty="0" err="1">
                <a:solidFill>
                  <a:srgbClr val="FFC000"/>
                </a:solidFill>
                <a:latin typeface="UTM Avo" panose="02040603050506020204" pitchFamily="18" charset="0"/>
              </a:rPr>
              <a:t>số</a:t>
            </a:r>
            <a:endParaRPr lang="en-US" sz="3600" dirty="0">
              <a:solidFill>
                <a:srgbClr val="FFC000"/>
              </a:solidFill>
              <a:latin typeface="UTM Avo" panose="02040603050506020204" pitchFamily="18" charset="0"/>
            </a:endParaRPr>
          </a:p>
        </p:txBody>
      </p:sp>
      <p:sp>
        <p:nvSpPr>
          <p:cNvPr id="10" name="TextBox 9">
            <a:extLst>
              <a:ext uri="{FF2B5EF4-FFF2-40B4-BE49-F238E27FC236}">
                <a16:creationId xmlns:a16="http://schemas.microsoft.com/office/drawing/2014/main" id="{D52B1933-D985-4352-A069-16FC4EA78720}"/>
              </a:ext>
            </a:extLst>
          </p:cNvPr>
          <p:cNvSpPr txBox="1"/>
          <p:nvPr/>
        </p:nvSpPr>
        <p:spPr>
          <a:xfrm>
            <a:off x="1965040" y="4210047"/>
            <a:ext cx="9394168" cy="584775"/>
          </a:xfrm>
          <a:prstGeom prst="rect">
            <a:avLst/>
          </a:prstGeom>
          <a:noFill/>
        </p:spPr>
        <p:txBody>
          <a:bodyPr wrap="square" rtlCol="0">
            <a:spAutoFit/>
          </a:bodyPr>
          <a:lstStyle/>
          <a:p>
            <a:r>
              <a:rPr lang="en-US" sz="3200" b="1" dirty="0" err="1">
                <a:latin typeface="UTM Avo" panose="02040603050506020204" pitchFamily="18" charset="0"/>
              </a:rPr>
              <a:t>Ví</a:t>
            </a:r>
            <a:r>
              <a:rPr lang="en-US" sz="3200" b="1" dirty="0">
                <a:latin typeface="UTM Avo" panose="02040603050506020204" pitchFamily="18" charset="0"/>
              </a:rPr>
              <a:t> </a:t>
            </a:r>
            <a:r>
              <a:rPr lang="en-US" sz="3200" b="1" dirty="0" err="1">
                <a:latin typeface="UTM Avo" panose="02040603050506020204" pitchFamily="18" charset="0"/>
              </a:rPr>
              <a:t>dụ</a:t>
            </a:r>
            <a:r>
              <a:rPr lang="en-US" sz="3200" b="1" dirty="0">
                <a:latin typeface="UTM Avo" panose="02040603050506020204" pitchFamily="18" charset="0"/>
              </a:rPr>
              <a:t>: </a:t>
            </a:r>
            <a:r>
              <a:rPr lang="en-US" sz="3200" b="1" dirty="0" err="1">
                <a:latin typeface="UTM Avo" panose="02040603050506020204" pitchFamily="18" charset="0"/>
              </a:rPr>
              <a:t>Tìm</a:t>
            </a:r>
            <a:r>
              <a:rPr lang="en-US" sz="3200" b="1" dirty="0">
                <a:latin typeface="UTM Avo" panose="02040603050506020204" pitchFamily="18" charset="0"/>
              </a:rPr>
              <a:t> </a:t>
            </a:r>
            <a:r>
              <a:rPr lang="en-US" sz="3200" b="1" dirty="0" err="1">
                <a:latin typeface="UTM Avo" panose="02040603050506020204" pitchFamily="18" charset="0"/>
              </a:rPr>
              <a:t>phân</a:t>
            </a:r>
            <a:r>
              <a:rPr lang="en-US" sz="3200" b="1" dirty="0">
                <a:latin typeface="UTM Avo" panose="02040603050506020204" pitchFamily="18" charset="0"/>
              </a:rPr>
              <a:t> </a:t>
            </a:r>
            <a:r>
              <a:rPr lang="en-US" sz="3200" b="1" dirty="0" err="1">
                <a:latin typeface="UTM Avo" panose="02040603050506020204" pitchFamily="18" charset="0"/>
              </a:rPr>
              <a:t>số</a:t>
            </a:r>
            <a:r>
              <a:rPr lang="en-US" sz="3200" b="1" dirty="0">
                <a:latin typeface="UTM Avo" panose="02040603050506020204" pitchFamily="18" charset="0"/>
              </a:rPr>
              <a:t> </a:t>
            </a:r>
            <a:r>
              <a:rPr lang="en-US" sz="3200" b="1" dirty="0" err="1">
                <a:latin typeface="UTM Avo" panose="02040603050506020204" pitchFamily="18" charset="0"/>
              </a:rPr>
              <a:t>đảo</a:t>
            </a:r>
            <a:r>
              <a:rPr lang="en-US" sz="3200" b="1" dirty="0">
                <a:latin typeface="UTM Avo" panose="02040603050506020204" pitchFamily="18" charset="0"/>
              </a:rPr>
              <a:t> </a:t>
            </a:r>
            <a:r>
              <a:rPr lang="en-US" sz="3200" b="1" dirty="0" err="1">
                <a:latin typeface="UTM Avo" panose="02040603050506020204" pitchFamily="18" charset="0"/>
              </a:rPr>
              <a:t>ngược</a:t>
            </a:r>
            <a:r>
              <a:rPr lang="en-US" sz="3200" b="1" dirty="0">
                <a:latin typeface="UTM Avo" panose="02040603050506020204" pitchFamily="18" charset="0"/>
              </a:rPr>
              <a:t> </a:t>
            </a:r>
            <a:r>
              <a:rPr lang="en-US" sz="3200" b="1" dirty="0" err="1">
                <a:latin typeface="UTM Avo" panose="02040603050506020204" pitchFamily="18" charset="0"/>
              </a:rPr>
              <a:t>của</a:t>
            </a:r>
            <a:r>
              <a:rPr lang="en-US" sz="3200" b="1" dirty="0">
                <a:latin typeface="UTM Avo" panose="02040603050506020204" pitchFamily="18" charset="0"/>
              </a:rPr>
              <a:t> </a:t>
            </a:r>
            <a:r>
              <a:rPr lang="en-US" sz="3200" b="1" dirty="0" err="1">
                <a:latin typeface="UTM Avo" panose="02040603050506020204" pitchFamily="18" charset="0"/>
              </a:rPr>
              <a:t>phân</a:t>
            </a:r>
            <a:r>
              <a:rPr lang="en-US" sz="3200" b="1" dirty="0">
                <a:latin typeface="UTM Avo" panose="02040603050506020204" pitchFamily="18" charset="0"/>
              </a:rPr>
              <a:t> </a:t>
            </a:r>
            <a:r>
              <a:rPr lang="en-US" sz="3200" b="1" dirty="0" err="1">
                <a:latin typeface="UTM Avo" panose="02040603050506020204" pitchFamily="18" charset="0"/>
              </a:rPr>
              <a:t>số</a:t>
            </a:r>
            <a:r>
              <a:rPr lang="en-US" sz="3200" b="1" dirty="0">
                <a:latin typeface="UTM Avo" panose="02040603050506020204" pitchFamily="18" charset="0"/>
              </a:rPr>
              <a:t>: </a:t>
            </a: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AC5B6DD6-EBDF-48BD-A304-C5EBDA0ECA31}"/>
                  </a:ext>
                </a:extLst>
              </p:cNvPr>
              <p:cNvSpPr txBox="1"/>
              <p:nvPr/>
            </p:nvSpPr>
            <p:spPr>
              <a:xfrm>
                <a:off x="3865521" y="5222555"/>
                <a:ext cx="333425" cy="92256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3200" b="1" i="1" smtClean="0">
                              <a:latin typeface="Cambria Math" panose="02040503050406030204" pitchFamily="18" charset="0"/>
                            </a:rPr>
                          </m:ctrlPr>
                        </m:fPr>
                        <m:num>
                          <m:r>
                            <a:rPr lang="en-US" sz="3200" b="1" i="1" smtClean="0">
                              <a:latin typeface="Cambria Math" panose="02040503050406030204" pitchFamily="18" charset="0"/>
                            </a:rPr>
                            <m:t>𝟔</m:t>
                          </m:r>
                        </m:num>
                        <m:den>
                          <m:r>
                            <a:rPr lang="en-US" sz="3200" b="1" i="1" smtClean="0">
                              <a:latin typeface="Cambria Math" panose="02040503050406030204" pitchFamily="18" charset="0"/>
                            </a:rPr>
                            <m:t>𝟕</m:t>
                          </m:r>
                        </m:den>
                      </m:f>
                    </m:oMath>
                  </m:oMathPara>
                </a14:m>
                <a:endParaRPr lang="en-US" sz="3200" b="1" dirty="0">
                  <a:latin typeface="UTM Avo" panose="02040603050506020204" pitchFamily="18" charset="0"/>
                </a:endParaRPr>
              </a:p>
            </p:txBody>
          </p:sp>
        </mc:Choice>
        <mc:Fallback xmlns="">
          <p:sp>
            <p:nvSpPr>
              <p:cNvPr id="11" name="TextBox 10">
                <a:extLst>
                  <a:ext uri="{FF2B5EF4-FFF2-40B4-BE49-F238E27FC236}">
                    <a16:creationId xmlns:a16="http://schemas.microsoft.com/office/drawing/2014/main" xmlns="" xmlns:a14="http://schemas.microsoft.com/office/drawing/2010/main" id="{AC5B6DD6-EBDF-48BD-A304-C5EBDA0ECA31}"/>
                  </a:ext>
                </a:extLst>
              </p:cNvPr>
              <p:cNvSpPr txBox="1">
                <a:spLocks noRot="1" noChangeAspect="1" noMove="1" noResize="1" noEditPoints="1" noAdjustHandles="1" noChangeArrowheads="1" noChangeShapeType="1" noTextEdit="1"/>
              </p:cNvSpPr>
              <p:nvPr/>
            </p:nvSpPr>
            <p:spPr>
              <a:xfrm>
                <a:off x="3865515" y="5222555"/>
                <a:ext cx="371897" cy="922560"/>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775D561E-53D0-4926-A6D8-5F7FB1EAAA20}"/>
                  </a:ext>
                </a:extLst>
              </p:cNvPr>
              <p:cNvSpPr txBox="1"/>
              <p:nvPr/>
            </p:nvSpPr>
            <p:spPr>
              <a:xfrm>
                <a:off x="5027971" y="5254982"/>
                <a:ext cx="578685" cy="92519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3200" b="1" i="1" smtClean="0">
                              <a:latin typeface="Cambria Math" panose="02040503050406030204" pitchFamily="18" charset="0"/>
                            </a:rPr>
                          </m:ctrlPr>
                        </m:fPr>
                        <m:num>
                          <m:r>
                            <a:rPr lang="en-US" sz="3200" b="1" i="1" smtClean="0">
                              <a:latin typeface="Cambria Math" panose="02040503050406030204" pitchFamily="18" charset="0"/>
                            </a:rPr>
                            <m:t>𝟏𝟑</m:t>
                          </m:r>
                        </m:num>
                        <m:den>
                          <m:r>
                            <a:rPr lang="en-US" sz="3200" b="1" i="1" smtClean="0">
                              <a:latin typeface="Cambria Math" panose="02040503050406030204" pitchFamily="18" charset="0"/>
                            </a:rPr>
                            <m:t>𝟗</m:t>
                          </m:r>
                        </m:den>
                      </m:f>
                    </m:oMath>
                  </m:oMathPara>
                </a14:m>
                <a:endParaRPr lang="en-US" sz="3200" b="1" dirty="0">
                  <a:latin typeface="UTM Avo" panose="02040603050506020204" pitchFamily="18" charset="0"/>
                </a:endParaRPr>
              </a:p>
            </p:txBody>
          </p:sp>
        </mc:Choice>
        <mc:Fallback xmlns="">
          <p:sp>
            <p:nvSpPr>
              <p:cNvPr id="12" name="TextBox 11">
                <a:extLst>
                  <a:ext uri="{FF2B5EF4-FFF2-40B4-BE49-F238E27FC236}">
                    <a16:creationId xmlns:a16="http://schemas.microsoft.com/office/drawing/2014/main" xmlns="" xmlns:a14="http://schemas.microsoft.com/office/drawing/2010/main" id="{775D561E-53D0-4926-A6D8-5F7FB1EAAA20}"/>
                  </a:ext>
                </a:extLst>
              </p:cNvPr>
              <p:cNvSpPr txBox="1">
                <a:spLocks noRot="1" noChangeAspect="1" noMove="1" noResize="1" noEditPoints="1" noAdjustHandles="1" noChangeArrowheads="1" noChangeShapeType="1" noTextEdit="1"/>
              </p:cNvSpPr>
              <p:nvPr/>
            </p:nvSpPr>
            <p:spPr>
              <a:xfrm>
                <a:off x="5027966" y="5254982"/>
                <a:ext cx="617157" cy="925190"/>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ACC92A18-E4E4-451A-9A02-0A3368CF5A26}"/>
                  </a:ext>
                </a:extLst>
              </p:cNvPr>
              <p:cNvSpPr txBox="1"/>
              <p:nvPr/>
            </p:nvSpPr>
            <p:spPr>
              <a:xfrm>
                <a:off x="6353551" y="5222555"/>
                <a:ext cx="578685" cy="92198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3200" b="1" i="1" smtClean="0">
                              <a:latin typeface="Cambria Math" panose="02040503050406030204" pitchFamily="18" charset="0"/>
                            </a:rPr>
                          </m:ctrlPr>
                        </m:fPr>
                        <m:num>
                          <m:r>
                            <a:rPr lang="en-US" sz="3200" b="1" i="1" smtClean="0">
                              <a:latin typeface="Cambria Math" panose="02040503050406030204" pitchFamily="18" charset="0"/>
                            </a:rPr>
                            <m:t>𝟏𝟎</m:t>
                          </m:r>
                        </m:num>
                        <m:den>
                          <m:r>
                            <a:rPr lang="en-US" sz="3200" b="1" i="1" smtClean="0">
                              <a:latin typeface="Cambria Math" panose="02040503050406030204" pitchFamily="18" charset="0"/>
                            </a:rPr>
                            <m:t>𝟐𝟏</m:t>
                          </m:r>
                        </m:den>
                      </m:f>
                    </m:oMath>
                  </m:oMathPara>
                </a14:m>
                <a:endParaRPr lang="en-US" sz="3200" b="1" dirty="0">
                  <a:latin typeface="UTM Avo" panose="02040603050506020204" pitchFamily="18" charset="0"/>
                </a:endParaRPr>
              </a:p>
            </p:txBody>
          </p:sp>
        </mc:Choice>
        <mc:Fallback xmlns="">
          <p:sp>
            <p:nvSpPr>
              <p:cNvPr id="13" name="TextBox 12">
                <a:extLst>
                  <a:ext uri="{FF2B5EF4-FFF2-40B4-BE49-F238E27FC236}">
                    <a16:creationId xmlns:a16="http://schemas.microsoft.com/office/drawing/2014/main" xmlns="" xmlns:a14="http://schemas.microsoft.com/office/drawing/2010/main" id="{ACC92A18-E4E4-451A-9A02-0A3368CF5A26}"/>
                  </a:ext>
                </a:extLst>
              </p:cNvPr>
              <p:cNvSpPr txBox="1">
                <a:spLocks noRot="1" noChangeAspect="1" noMove="1" noResize="1" noEditPoints="1" noAdjustHandles="1" noChangeArrowheads="1" noChangeShapeType="1" noTextEdit="1"/>
              </p:cNvSpPr>
              <p:nvPr/>
            </p:nvSpPr>
            <p:spPr>
              <a:xfrm>
                <a:off x="6353546" y="5222555"/>
                <a:ext cx="617157" cy="921984"/>
              </a:xfrm>
              <a:prstGeom prst="rect">
                <a:avLst/>
              </a:prstGeom>
              <a:blipFill rotWithShape="1">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818486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1000"/>
                                        <p:tgtEl>
                                          <p:spTgt spid="12"/>
                                        </p:tgtEl>
                                      </p:cBhvr>
                                    </p:animEffect>
                                    <p:anim calcmode="lin" valueType="num">
                                      <p:cBhvr>
                                        <p:cTn id="25" dur="1000" fill="hold"/>
                                        <p:tgtEl>
                                          <p:spTgt spid="12"/>
                                        </p:tgtEl>
                                        <p:attrNameLst>
                                          <p:attrName>ppt_x</p:attrName>
                                        </p:attrNameLst>
                                      </p:cBhvr>
                                      <p:tavLst>
                                        <p:tav tm="0">
                                          <p:val>
                                            <p:strVal val="#ppt_x"/>
                                          </p:val>
                                        </p:tav>
                                        <p:tav tm="100000">
                                          <p:val>
                                            <p:strVal val="#ppt_x"/>
                                          </p:val>
                                        </p:tav>
                                      </p:tavLst>
                                    </p:anim>
                                    <p:anim calcmode="lin" valueType="num">
                                      <p:cBhvr>
                                        <p:cTn id="2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3">
                                            <p:txEl>
                                              <p:pRg st="0" end="0"/>
                                            </p:txEl>
                                          </p:spTgt>
                                        </p:tgtEl>
                                        <p:attrNameLst>
                                          <p:attrName>style.visibility</p:attrName>
                                        </p:attrNameLst>
                                      </p:cBhvr>
                                      <p:to>
                                        <p:strVal val="visible"/>
                                      </p:to>
                                    </p:set>
                                    <p:animEffect transition="in" filter="fade">
                                      <p:cBhvr>
                                        <p:cTn id="31" dur="1000"/>
                                        <p:tgtEl>
                                          <p:spTgt spid="13">
                                            <p:txEl>
                                              <p:pRg st="0" end="0"/>
                                            </p:txEl>
                                          </p:spTgt>
                                        </p:tgtEl>
                                      </p:cBhvr>
                                    </p:animEffect>
                                    <p:anim calcmode="lin" valueType="num">
                                      <p:cBhvr>
                                        <p:cTn id="3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3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
          <p:cNvGrpSpPr>
            <a:grpSpLocks/>
          </p:cNvGrpSpPr>
          <p:nvPr/>
        </p:nvGrpSpPr>
        <p:grpSpPr bwMode="auto">
          <a:xfrm>
            <a:off x="914400" y="73025"/>
            <a:ext cx="10769600" cy="590550"/>
            <a:chOff x="685800" y="304800"/>
            <a:chExt cx="8077200" cy="589981"/>
          </a:xfrm>
        </p:grpSpPr>
        <p:sp>
          <p:nvSpPr>
            <p:cNvPr id="3" name="Text Box 4"/>
            <p:cNvSpPr txBox="1">
              <a:spLocks noChangeArrowheads="1"/>
            </p:cNvSpPr>
            <p:nvPr/>
          </p:nvSpPr>
          <p:spPr bwMode="auto">
            <a:xfrm>
              <a:off x="685800" y="304800"/>
              <a:ext cx="8077200" cy="523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2800" b="1" dirty="0" err="1">
                  <a:solidFill>
                    <a:prstClr val="black"/>
                  </a:solidFill>
                  <a:latin typeface="Times New Roman" panose="02020603050405020304" pitchFamily="18" charset="0"/>
                  <a:cs typeface="Times New Roman" panose="02020603050405020304" pitchFamily="18" charset="0"/>
                </a:rPr>
                <a:t>Thứ</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sáu</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ngày</a:t>
              </a:r>
              <a:r>
                <a:rPr lang="en-US" altLang="en-US" sz="2800" b="1" dirty="0">
                  <a:solidFill>
                    <a:prstClr val="black"/>
                  </a:solidFill>
                  <a:latin typeface="Times New Roman" panose="02020603050405020304" pitchFamily="18" charset="0"/>
                  <a:cs typeface="Times New Roman" panose="02020603050405020304" pitchFamily="18" charset="0"/>
                </a:rPr>
                <a:t> 10 </a:t>
              </a:r>
              <a:r>
                <a:rPr lang="en-US" altLang="en-US" sz="2800" b="1" dirty="0" err="1">
                  <a:solidFill>
                    <a:prstClr val="black"/>
                  </a:solidFill>
                  <a:latin typeface="Times New Roman" panose="02020603050405020304" pitchFamily="18" charset="0"/>
                  <a:cs typeface="Times New Roman" panose="02020603050405020304" pitchFamily="18" charset="0"/>
                </a:rPr>
                <a:t>tháng</a:t>
              </a:r>
              <a:r>
                <a:rPr lang="en-US" altLang="en-US" sz="2800" b="1" dirty="0">
                  <a:solidFill>
                    <a:prstClr val="black"/>
                  </a:solidFill>
                  <a:latin typeface="Times New Roman" panose="02020603050405020304" pitchFamily="18" charset="0"/>
                  <a:cs typeface="Times New Roman" panose="02020603050405020304" pitchFamily="18" charset="0"/>
                </a:rPr>
                <a:t> 3  </a:t>
              </a:r>
              <a:r>
                <a:rPr lang="en-US" altLang="en-US" sz="2800" b="1" dirty="0" err="1">
                  <a:solidFill>
                    <a:prstClr val="black"/>
                  </a:solidFill>
                  <a:latin typeface="Times New Roman" panose="02020603050405020304" pitchFamily="18" charset="0"/>
                  <a:cs typeface="Times New Roman" panose="02020603050405020304" pitchFamily="18" charset="0"/>
                </a:rPr>
                <a:t>năm</a:t>
              </a:r>
              <a:r>
                <a:rPr lang="en-US" altLang="en-US" sz="2800" b="1" dirty="0">
                  <a:solidFill>
                    <a:prstClr val="black"/>
                  </a:solidFill>
                  <a:latin typeface="Times New Roman" panose="02020603050405020304" pitchFamily="18" charset="0"/>
                  <a:cs typeface="Times New Roman" panose="02020603050405020304" pitchFamily="18" charset="0"/>
                </a:rPr>
                <a:t> 2023</a:t>
              </a:r>
            </a:p>
          </p:txBody>
        </p:sp>
        <p:cxnSp>
          <p:nvCxnSpPr>
            <p:cNvPr id="4" name="Straight Connector 3"/>
            <p:cNvCxnSpPr/>
            <p:nvPr/>
          </p:nvCxnSpPr>
          <p:spPr>
            <a:xfrm>
              <a:off x="3827463" y="894781"/>
              <a:ext cx="1793875" cy="0"/>
            </a:xfrm>
            <a:prstGeom prst="line">
              <a:avLst/>
            </a:prstGeom>
            <a:ln w="19050">
              <a:solidFill>
                <a:srgbClr val="002060"/>
              </a:solidFill>
            </a:ln>
            <a:effectLst/>
          </p:spPr>
          <p:style>
            <a:lnRef idx="1">
              <a:schemeClr val="accent1"/>
            </a:lnRef>
            <a:fillRef idx="0">
              <a:schemeClr val="accent1"/>
            </a:fillRef>
            <a:effectRef idx="0">
              <a:schemeClr val="accent1"/>
            </a:effectRef>
            <a:fontRef idx="minor">
              <a:schemeClr val="tx1"/>
            </a:fontRef>
          </p:style>
        </p:cxnSp>
      </p:grpSp>
      <p:sp>
        <p:nvSpPr>
          <p:cNvPr id="5" name="Text Box 17"/>
          <p:cNvSpPr txBox="1">
            <a:spLocks noChangeArrowheads="1"/>
          </p:cNvSpPr>
          <p:nvPr/>
        </p:nvSpPr>
        <p:spPr bwMode="auto">
          <a:xfrm>
            <a:off x="5384801" y="645270"/>
            <a:ext cx="374226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50000"/>
              </a:spcBef>
              <a:buFontTx/>
              <a:buNone/>
            </a:pPr>
            <a:r>
              <a:rPr lang="en-US" altLang="en-US" sz="2800" b="1" dirty="0" err="1">
                <a:solidFill>
                  <a:prstClr val="black"/>
                </a:solidFill>
                <a:latin typeface="Times New Roman" panose="02020603050405020304" pitchFamily="18" charset="0"/>
                <a:cs typeface="Times New Roman" panose="02020603050405020304" pitchFamily="18" charset="0"/>
              </a:rPr>
              <a:t>Toán</a:t>
            </a:r>
            <a:endParaRPr lang="en-US" altLang="en-US" sz="2800" b="1" dirty="0">
              <a:solidFill>
                <a:prstClr val="black"/>
              </a:solidFill>
              <a:latin typeface="Times New Roman" panose="02020603050405020304" pitchFamily="18" charset="0"/>
              <a:cs typeface="Times New Roman" panose="02020603050405020304" pitchFamily="18" charset="0"/>
            </a:endParaRPr>
          </a:p>
        </p:txBody>
      </p:sp>
      <p:sp>
        <p:nvSpPr>
          <p:cNvPr id="6" name="Text Box 17"/>
          <p:cNvSpPr txBox="1">
            <a:spLocks noChangeArrowheads="1"/>
          </p:cNvSpPr>
          <p:nvPr/>
        </p:nvSpPr>
        <p:spPr bwMode="auto">
          <a:xfrm>
            <a:off x="4229764" y="1130235"/>
            <a:ext cx="68634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50000"/>
              </a:spcBef>
              <a:buFontTx/>
              <a:buNone/>
            </a:pPr>
            <a:r>
              <a:rPr lang="en-US" altLang="en-US" sz="3600" b="1" dirty="0" err="1">
                <a:solidFill>
                  <a:srgbClr val="FF0000"/>
                </a:solidFill>
                <a:latin typeface="Times New Roman" panose="02020603050405020304" pitchFamily="18" charset="0"/>
                <a:cs typeface="Times New Roman" panose="02020603050405020304" pitchFamily="18" charset="0"/>
              </a:rPr>
              <a:t>Phép</a:t>
            </a:r>
            <a:r>
              <a:rPr lang="en-US" altLang="en-US" sz="3600" b="1" dirty="0">
                <a:solidFill>
                  <a:srgbClr val="FF0000"/>
                </a:solidFill>
                <a:latin typeface="Times New Roman" panose="02020603050405020304" pitchFamily="18" charset="0"/>
                <a:cs typeface="Times New Roman" panose="02020603050405020304" pitchFamily="18" charset="0"/>
              </a:rPr>
              <a:t> chia </a:t>
            </a:r>
            <a:r>
              <a:rPr lang="en-US" altLang="en-US" sz="3600" b="1" dirty="0" err="1">
                <a:solidFill>
                  <a:srgbClr val="FF0000"/>
                </a:solidFill>
                <a:latin typeface="Times New Roman" panose="02020603050405020304" pitchFamily="18" charset="0"/>
                <a:cs typeface="Times New Roman" panose="02020603050405020304" pitchFamily="18" charset="0"/>
              </a:rPr>
              <a:t>phân</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số</a:t>
            </a:r>
            <a:endParaRPr lang="en-US" altLang="en-US" sz="3600" b="1" dirty="0">
              <a:solidFill>
                <a:srgbClr val="FF0000"/>
              </a:solidFill>
              <a:latin typeface="Times New Roman" panose="02020603050405020304" pitchFamily="18" charset="0"/>
              <a:cs typeface="Times New Roman" panose="02020603050405020304" pitchFamily="18" charset="0"/>
            </a:endParaRPr>
          </a:p>
        </p:txBody>
      </p:sp>
      <p:pic>
        <p:nvPicPr>
          <p:cNvPr id="40" name="图片 7" descr="6"/>
          <p:cNvPicPr>
            <a:picLocks noChangeAspect="1"/>
          </p:cNvPicPr>
          <p:nvPr/>
        </p:nvPicPr>
        <p:blipFill>
          <a:blip r:embed="rId3"/>
          <a:srcRect r="74368"/>
          <a:stretch>
            <a:fillRect/>
          </a:stretch>
        </p:blipFill>
        <p:spPr>
          <a:xfrm>
            <a:off x="-3805" y="4604385"/>
            <a:ext cx="1602105" cy="2278380"/>
          </a:xfrm>
          <a:prstGeom prst="rect">
            <a:avLst/>
          </a:prstGeom>
        </p:spPr>
      </p:pic>
      <p:pic>
        <p:nvPicPr>
          <p:cNvPr id="41" name="图片 8" descr="6"/>
          <p:cNvPicPr>
            <a:picLocks noChangeAspect="1"/>
          </p:cNvPicPr>
          <p:nvPr/>
        </p:nvPicPr>
        <p:blipFill>
          <a:blip r:embed="rId3"/>
          <a:srcRect l="47449" t="21697"/>
          <a:stretch>
            <a:fillRect/>
          </a:stretch>
        </p:blipFill>
        <p:spPr>
          <a:xfrm>
            <a:off x="9053201" y="5132705"/>
            <a:ext cx="3137535" cy="1704340"/>
          </a:xfrm>
          <a:prstGeom prst="rect">
            <a:avLst/>
          </a:prstGeom>
        </p:spPr>
      </p:pic>
      <p:sp>
        <p:nvSpPr>
          <p:cNvPr id="42" name="矩形 13">
            <a:extLst>
              <a:ext uri="{FF2B5EF4-FFF2-40B4-BE49-F238E27FC236}">
                <a16:creationId xmlns:a16="http://schemas.microsoft.com/office/drawing/2014/main" id="{16BC682C-430E-4A2E-8FBC-9146623E9995}"/>
              </a:ext>
            </a:extLst>
          </p:cNvPr>
          <p:cNvSpPr/>
          <p:nvPr/>
        </p:nvSpPr>
        <p:spPr>
          <a:xfrm>
            <a:off x="1597709" y="420924"/>
            <a:ext cx="2952907" cy="1107996"/>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defRPr/>
            </a:pPr>
            <a:endParaRPr lang="zh-CN" altLang="en-US" sz="4400" b="1" spc="300" dirty="0">
              <a:solidFill>
                <a:schemeClr val="bg1"/>
              </a:solidFill>
              <a:latin typeface="微软雅黑" panose="020B0503020204020204" pitchFamily="34" charset="-122"/>
              <a:ea typeface="微软雅黑" panose="020B0503020204020204" pitchFamily="34" charset="-122"/>
              <a:sym typeface="微软雅黑" panose="020B0503020204020204" charset="-122"/>
            </a:endParaRPr>
          </a:p>
        </p:txBody>
      </p:sp>
      <p:grpSp>
        <p:nvGrpSpPr>
          <p:cNvPr id="7" name="Group 6"/>
          <p:cNvGrpSpPr/>
          <p:nvPr/>
        </p:nvGrpSpPr>
        <p:grpSpPr>
          <a:xfrm>
            <a:off x="143425" y="1256145"/>
            <a:ext cx="3055619" cy="1213509"/>
            <a:chOff x="265097" y="1077470"/>
            <a:chExt cx="3055619" cy="1213509"/>
          </a:xfrm>
        </p:grpSpPr>
        <p:sp>
          <p:nvSpPr>
            <p:cNvPr id="43" name="MH_SubTitle_1">
              <a:extLst>
                <a:ext uri="{FF2B5EF4-FFF2-40B4-BE49-F238E27FC236}">
                  <a16:creationId xmlns:a16="http://schemas.microsoft.com/office/drawing/2014/main" id="{0097F5DC-77C0-4B0E-9C56-84DA669C19B7}"/>
                </a:ext>
              </a:extLst>
            </p:cNvPr>
            <p:cNvSpPr>
              <a:spLocks/>
            </p:cNvSpPr>
            <p:nvPr>
              <p:custDataLst>
                <p:tags r:id="rId1"/>
              </p:custDataLst>
            </p:nvPr>
          </p:nvSpPr>
          <p:spPr bwMode="auto">
            <a:xfrm>
              <a:off x="265097" y="1077470"/>
              <a:ext cx="3055619" cy="1213509"/>
            </a:xfrm>
            <a:custGeom>
              <a:avLst/>
              <a:gdLst>
                <a:gd name="T0" fmla="*/ 2147483646 w 30720"/>
                <a:gd name="T1" fmla="*/ 2147483646 h 11496"/>
                <a:gd name="T2" fmla="*/ 2147483646 w 30720"/>
                <a:gd name="T3" fmla="*/ 2147483646 h 11496"/>
                <a:gd name="T4" fmla="*/ 2147483646 w 30720"/>
                <a:gd name="T5" fmla="*/ 2147483646 h 11496"/>
                <a:gd name="T6" fmla="*/ 2147483646 w 30720"/>
                <a:gd name="T7" fmla="*/ 2147483646 h 11496"/>
                <a:gd name="T8" fmla="*/ 2147483646 w 30720"/>
                <a:gd name="T9" fmla="*/ 2147483646 h 11496"/>
                <a:gd name="T10" fmla="*/ 2147483646 w 30720"/>
                <a:gd name="T11" fmla="*/ 2147483646 h 11496"/>
                <a:gd name="T12" fmla="*/ 2147483646 w 30720"/>
                <a:gd name="T13" fmla="*/ 2147483646 h 11496"/>
                <a:gd name="T14" fmla="*/ 2147483646 w 30720"/>
                <a:gd name="T15" fmla="*/ 2147483646 h 11496"/>
                <a:gd name="T16" fmla="*/ 2147483646 w 30720"/>
                <a:gd name="T17" fmla="*/ 2147483646 h 11496"/>
                <a:gd name="T18" fmla="*/ 2147483646 w 30720"/>
                <a:gd name="T19" fmla="*/ 2147483646 h 11496"/>
                <a:gd name="T20" fmla="*/ 2147483646 w 30720"/>
                <a:gd name="T21" fmla="*/ 2147483646 h 11496"/>
                <a:gd name="T22" fmla="*/ 2147483646 w 30720"/>
                <a:gd name="T23" fmla="*/ 2147483646 h 11496"/>
                <a:gd name="T24" fmla="*/ 2147483646 w 30720"/>
                <a:gd name="T25" fmla="*/ 2147483646 h 11496"/>
                <a:gd name="T26" fmla="*/ 2147483646 w 30720"/>
                <a:gd name="T27" fmla="*/ 2147483646 h 11496"/>
                <a:gd name="T28" fmla="*/ 2147483646 w 30720"/>
                <a:gd name="T29" fmla="*/ 2147483646 h 11496"/>
                <a:gd name="T30" fmla="*/ 2147483646 w 30720"/>
                <a:gd name="T31" fmla="*/ 2147483646 h 11496"/>
                <a:gd name="T32" fmla="*/ 2147483646 w 30720"/>
                <a:gd name="T33" fmla="*/ 2147483646 h 11496"/>
                <a:gd name="T34" fmla="*/ 2147483646 w 30720"/>
                <a:gd name="T35" fmla="*/ 2147483646 h 11496"/>
                <a:gd name="T36" fmla="*/ 2147483646 w 30720"/>
                <a:gd name="T37" fmla="*/ 2147483646 h 11496"/>
                <a:gd name="T38" fmla="*/ 2147483646 w 30720"/>
                <a:gd name="T39" fmla="*/ 2147483646 h 11496"/>
                <a:gd name="T40" fmla="*/ 2147483646 w 30720"/>
                <a:gd name="T41" fmla="*/ 2147483646 h 11496"/>
                <a:gd name="T42" fmla="*/ 2147483646 w 30720"/>
                <a:gd name="T43" fmla="*/ 2147483646 h 11496"/>
                <a:gd name="T44" fmla="*/ 2147483646 w 30720"/>
                <a:gd name="T45" fmla="*/ 2147483646 h 11496"/>
                <a:gd name="T46" fmla="*/ 2147483646 w 30720"/>
                <a:gd name="T47" fmla="*/ 2147483646 h 11496"/>
                <a:gd name="T48" fmla="*/ 2147483646 w 30720"/>
                <a:gd name="T49" fmla="*/ 2147483646 h 11496"/>
                <a:gd name="T50" fmla="*/ 2147483646 w 30720"/>
                <a:gd name="T51" fmla="*/ 2147483646 h 11496"/>
                <a:gd name="T52" fmla="*/ 2147483646 w 30720"/>
                <a:gd name="T53" fmla="*/ 2147483646 h 11496"/>
                <a:gd name="T54" fmla="*/ 2147483646 w 30720"/>
                <a:gd name="T55" fmla="*/ 2147483646 h 11496"/>
                <a:gd name="T56" fmla="*/ 2147483646 w 30720"/>
                <a:gd name="T57" fmla="*/ 2147483646 h 11496"/>
                <a:gd name="T58" fmla="*/ 2147483646 w 30720"/>
                <a:gd name="T59" fmla="*/ 2147483646 h 11496"/>
                <a:gd name="T60" fmla="*/ 2147483646 w 30720"/>
                <a:gd name="T61" fmla="*/ 2147483646 h 11496"/>
                <a:gd name="T62" fmla="*/ 2147483646 w 30720"/>
                <a:gd name="T63" fmla="*/ 2147483646 h 11496"/>
                <a:gd name="T64" fmla="*/ 2147483646 w 30720"/>
                <a:gd name="T65" fmla="*/ 2147483646 h 11496"/>
                <a:gd name="T66" fmla="*/ 2147483646 w 30720"/>
                <a:gd name="T67" fmla="*/ 2147483646 h 11496"/>
                <a:gd name="T68" fmla="*/ 2147483646 w 30720"/>
                <a:gd name="T69" fmla="*/ 2147483646 h 11496"/>
                <a:gd name="T70" fmla="*/ 2147483646 w 30720"/>
                <a:gd name="T71" fmla="*/ 2147483646 h 11496"/>
                <a:gd name="T72" fmla="*/ 2147483646 w 30720"/>
                <a:gd name="T73" fmla="*/ 2147483646 h 11496"/>
                <a:gd name="T74" fmla="*/ 2147483646 w 30720"/>
                <a:gd name="T75" fmla="*/ 2147483646 h 11496"/>
                <a:gd name="T76" fmla="*/ 2147483646 w 30720"/>
                <a:gd name="T77" fmla="*/ 2147483646 h 11496"/>
                <a:gd name="T78" fmla="*/ 2147483646 w 30720"/>
                <a:gd name="T79" fmla="*/ 2147483646 h 11496"/>
                <a:gd name="T80" fmla="*/ 2147483646 w 30720"/>
                <a:gd name="T81" fmla="*/ 2147483646 h 11496"/>
                <a:gd name="T82" fmla="*/ 2147483646 w 30720"/>
                <a:gd name="T83" fmla="*/ 2147483646 h 11496"/>
                <a:gd name="T84" fmla="*/ 2147483646 w 30720"/>
                <a:gd name="T85" fmla="*/ 2147483646 h 11496"/>
                <a:gd name="T86" fmla="*/ 2147483646 w 30720"/>
                <a:gd name="T87" fmla="*/ 2147483646 h 11496"/>
                <a:gd name="T88" fmla="*/ 2147483646 w 30720"/>
                <a:gd name="T89" fmla="*/ 2147483646 h 11496"/>
                <a:gd name="T90" fmla="*/ 2147483646 w 30720"/>
                <a:gd name="T91" fmla="*/ 2147483646 h 11496"/>
                <a:gd name="T92" fmla="*/ 2147483646 w 30720"/>
                <a:gd name="T93" fmla="*/ 2147483646 h 11496"/>
                <a:gd name="T94" fmla="*/ 2147483646 w 30720"/>
                <a:gd name="T95" fmla="*/ 2147483646 h 11496"/>
                <a:gd name="T96" fmla="*/ 2147483646 w 30720"/>
                <a:gd name="T97" fmla="*/ 2147483646 h 11496"/>
                <a:gd name="T98" fmla="*/ 2147483646 w 30720"/>
                <a:gd name="T99" fmla="*/ 2147483646 h 11496"/>
                <a:gd name="T100" fmla="*/ 2147483646 w 30720"/>
                <a:gd name="T101" fmla="*/ 2147483646 h 11496"/>
                <a:gd name="T102" fmla="*/ 2147483646 w 30720"/>
                <a:gd name="T103" fmla="*/ 2147483646 h 11496"/>
                <a:gd name="T104" fmla="*/ 2147483646 w 30720"/>
                <a:gd name="T105" fmla="*/ 2147483646 h 11496"/>
                <a:gd name="T106" fmla="*/ 2147483646 w 30720"/>
                <a:gd name="T107" fmla="*/ 2147483646 h 11496"/>
                <a:gd name="T108" fmla="*/ 2147483646 w 30720"/>
                <a:gd name="T109" fmla="*/ 2147483646 h 11496"/>
                <a:gd name="T110" fmla="*/ 2147483646 w 30720"/>
                <a:gd name="T111" fmla="*/ 2147483646 h 11496"/>
                <a:gd name="T112" fmla="*/ 2147483646 w 30720"/>
                <a:gd name="T113" fmla="*/ 2147483646 h 11496"/>
                <a:gd name="T114" fmla="*/ 2147483646 w 30720"/>
                <a:gd name="T115" fmla="*/ 2147483646 h 11496"/>
                <a:gd name="T116" fmla="*/ 2147483646 w 30720"/>
                <a:gd name="T117" fmla="*/ 2147483646 h 11496"/>
                <a:gd name="T118" fmla="*/ 2147483646 w 30720"/>
                <a:gd name="T119" fmla="*/ 2147483646 h 11496"/>
                <a:gd name="T120" fmla="*/ 2147483646 w 30720"/>
                <a:gd name="T121" fmla="*/ 2147483646 h 11496"/>
                <a:gd name="T122" fmla="*/ 2147483646 w 30720"/>
                <a:gd name="T123" fmla="*/ 2147483646 h 11496"/>
                <a:gd name="T124" fmla="*/ 2147483646 w 30720"/>
                <a:gd name="T125" fmla="*/ 2147483646 h 1149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0720" h="11496">
                  <a:moveTo>
                    <a:pt x="29285" y="7403"/>
                  </a:moveTo>
                  <a:lnTo>
                    <a:pt x="29285" y="7403"/>
                  </a:lnTo>
                  <a:lnTo>
                    <a:pt x="29232" y="7379"/>
                  </a:lnTo>
                  <a:lnTo>
                    <a:pt x="29180" y="7357"/>
                  </a:lnTo>
                  <a:lnTo>
                    <a:pt x="29127" y="7336"/>
                  </a:lnTo>
                  <a:lnTo>
                    <a:pt x="29073" y="7316"/>
                  </a:lnTo>
                  <a:lnTo>
                    <a:pt x="29020" y="7298"/>
                  </a:lnTo>
                  <a:lnTo>
                    <a:pt x="28966" y="7280"/>
                  </a:lnTo>
                  <a:lnTo>
                    <a:pt x="28913" y="7264"/>
                  </a:lnTo>
                  <a:lnTo>
                    <a:pt x="28859" y="7251"/>
                  </a:lnTo>
                  <a:lnTo>
                    <a:pt x="28804" y="7237"/>
                  </a:lnTo>
                  <a:lnTo>
                    <a:pt x="28750" y="7226"/>
                  </a:lnTo>
                  <a:lnTo>
                    <a:pt x="28697" y="7216"/>
                  </a:lnTo>
                  <a:lnTo>
                    <a:pt x="28643" y="7208"/>
                  </a:lnTo>
                  <a:lnTo>
                    <a:pt x="28589" y="7202"/>
                  </a:lnTo>
                  <a:lnTo>
                    <a:pt x="28535" y="7198"/>
                  </a:lnTo>
                  <a:lnTo>
                    <a:pt x="28482" y="7195"/>
                  </a:lnTo>
                  <a:lnTo>
                    <a:pt x="28429" y="7194"/>
                  </a:lnTo>
                  <a:lnTo>
                    <a:pt x="28376" y="7194"/>
                  </a:lnTo>
                  <a:lnTo>
                    <a:pt x="28322" y="7197"/>
                  </a:lnTo>
                  <a:lnTo>
                    <a:pt x="28269" y="7201"/>
                  </a:lnTo>
                  <a:lnTo>
                    <a:pt x="28217" y="7207"/>
                  </a:lnTo>
                  <a:lnTo>
                    <a:pt x="28165" y="7215"/>
                  </a:lnTo>
                  <a:lnTo>
                    <a:pt x="28113" y="7226"/>
                  </a:lnTo>
                  <a:lnTo>
                    <a:pt x="28062" y="7238"/>
                  </a:lnTo>
                  <a:lnTo>
                    <a:pt x="28011" y="7253"/>
                  </a:lnTo>
                  <a:lnTo>
                    <a:pt x="27960" y="7270"/>
                  </a:lnTo>
                  <a:lnTo>
                    <a:pt x="27910" y="7289"/>
                  </a:lnTo>
                  <a:lnTo>
                    <a:pt x="27861" y="7310"/>
                  </a:lnTo>
                  <a:lnTo>
                    <a:pt x="27812" y="7334"/>
                  </a:lnTo>
                  <a:lnTo>
                    <a:pt x="27763" y="7360"/>
                  </a:lnTo>
                  <a:lnTo>
                    <a:pt x="27717" y="7388"/>
                  </a:lnTo>
                  <a:lnTo>
                    <a:pt x="27670" y="7418"/>
                  </a:lnTo>
                  <a:lnTo>
                    <a:pt x="27623" y="7452"/>
                  </a:lnTo>
                  <a:lnTo>
                    <a:pt x="27600" y="7473"/>
                  </a:lnTo>
                  <a:lnTo>
                    <a:pt x="27578" y="7494"/>
                  </a:lnTo>
                  <a:lnTo>
                    <a:pt x="27556" y="7516"/>
                  </a:lnTo>
                  <a:lnTo>
                    <a:pt x="27535" y="7539"/>
                  </a:lnTo>
                  <a:lnTo>
                    <a:pt x="27515" y="7562"/>
                  </a:lnTo>
                  <a:lnTo>
                    <a:pt x="27495" y="7586"/>
                  </a:lnTo>
                  <a:lnTo>
                    <a:pt x="27476" y="7611"/>
                  </a:lnTo>
                  <a:lnTo>
                    <a:pt x="27457" y="7636"/>
                  </a:lnTo>
                  <a:lnTo>
                    <a:pt x="27440" y="7662"/>
                  </a:lnTo>
                  <a:lnTo>
                    <a:pt x="27422" y="7689"/>
                  </a:lnTo>
                  <a:lnTo>
                    <a:pt x="27405" y="7716"/>
                  </a:lnTo>
                  <a:lnTo>
                    <a:pt x="27390" y="7743"/>
                  </a:lnTo>
                  <a:lnTo>
                    <a:pt x="27374" y="7771"/>
                  </a:lnTo>
                  <a:lnTo>
                    <a:pt x="27360" y="7799"/>
                  </a:lnTo>
                  <a:lnTo>
                    <a:pt x="27345" y="7827"/>
                  </a:lnTo>
                  <a:lnTo>
                    <a:pt x="27332" y="7857"/>
                  </a:lnTo>
                  <a:lnTo>
                    <a:pt x="27319" y="7887"/>
                  </a:lnTo>
                  <a:lnTo>
                    <a:pt x="27307" y="7916"/>
                  </a:lnTo>
                  <a:lnTo>
                    <a:pt x="27296" y="7946"/>
                  </a:lnTo>
                  <a:lnTo>
                    <a:pt x="27286" y="7976"/>
                  </a:lnTo>
                  <a:lnTo>
                    <a:pt x="27276" y="8006"/>
                  </a:lnTo>
                  <a:lnTo>
                    <a:pt x="27268" y="8038"/>
                  </a:lnTo>
                  <a:lnTo>
                    <a:pt x="27260" y="8069"/>
                  </a:lnTo>
                  <a:lnTo>
                    <a:pt x="27252" y="8099"/>
                  </a:lnTo>
                  <a:lnTo>
                    <a:pt x="27246" y="8130"/>
                  </a:lnTo>
                  <a:lnTo>
                    <a:pt x="27241" y="8161"/>
                  </a:lnTo>
                  <a:lnTo>
                    <a:pt x="27236" y="8193"/>
                  </a:lnTo>
                  <a:lnTo>
                    <a:pt x="27231" y="8224"/>
                  </a:lnTo>
                  <a:lnTo>
                    <a:pt x="27228" y="8255"/>
                  </a:lnTo>
                  <a:lnTo>
                    <a:pt x="27226" y="8286"/>
                  </a:lnTo>
                  <a:lnTo>
                    <a:pt x="27225" y="8318"/>
                  </a:lnTo>
                  <a:lnTo>
                    <a:pt x="27224" y="8348"/>
                  </a:lnTo>
                  <a:lnTo>
                    <a:pt x="27225" y="8379"/>
                  </a:lnTo>
                  <a:lnTo>
                    <a:pt x="27226" y="8409"/>
                  </a:lnTo>
                  <a:lnTo>
                    <a:pt x="27228" y="8440"/>
                  </a:lnTo>
                  <a:lnTo>
                    <a:pt x="27231" y="8471"/>
                  </a:lnTo>
                  <a:lnTo>
                    <a:pt x="27236" y="8500"/>
                  </a:lnTo>
                  <a:lnTo>
                    <a:pt x="27241" y="8530"/>
                  </a:lnTo>
                  <a:lnTo>
                    <a:pt x="27247" y="8559"/>
                  </a:lnTo>
                  <a:lnTo>
                    <a:pt x="27254" y="8588"/>
                  </a:lnTo>
                  <a:lnTo>
                    <a:pt x="27263" y="8617"/>
                  </a:lnTo>
                  <a:lnTo>
                    <a:pt x="27271" y="8645"/>
                  </a:lnTo>
                  <a:lnTo>
                    <a:pt x="27281" y="8674"/>
                  </a:lnTo>
                  <a:lnTo>
                    <a:pt x="27293" y="8701"/>
                  </a:lnTo>
                  <a:lnTo>
                    <a:pt x="27304" y="8728"/>
                  </a:lnTo>
                  <a:lnTo>
                    <a:pt x="27318" y="8754"/>
                  </a:lnTo>
                  <a:lnTo>
                    <a:pt x="27331" y="8780"/>
                  </a:lnTo>
                  <a:lnTo>
                    <a:pt x="27347" y="8805"/>
                  </a:lnTo>
                  <a:lnTo>
                    <a:pt x="27364" y="8830"/>
                  </a:lnTo>
                  <a:lnTo>
                    <a:pt x="27381" y="8854"/>
                  </a:lnTo>
                  <a:lnTo>
                    <a:pt x="27399" y="8876"/>
                  </a:lnTo>
                  <a:lnTo>
                    <a:pt x="27419" y="8899"/>
                  </a:lnTo>
                  <a:lnTo>
                    <a:pt x="27440" y="8921"/>
                  </a:lnTo>
                  <a:lnTo>
                    <a:pt x="27462" y="8943"/>
                  </a:lnTo>
                  <a:lnTo>
                    <a:pt x="27484" y="8963"/>
                  </a:lnTo>
                  <a:lnTo>
                    <a:pt x="27509" y="8983"/>
                  </a:lnTo>
                  <a:lnTo>
                    <a:pt x="27534" y="9001"/>
                  </a:lnTo>
                  <a:lnTo>
                    <a:pt x="27560" y="9019"/>
                  </a:lnTo>
                  <a:lnTo>
                    <a:pt x="27589" y="9036"/>
                  </a:lnTo>
                  <a:lnTo>
                    <a:pt x="27618" y="9052"/>
                  </a:lnTo>
                  <a:lnTo>
                    <a:pt x="27648" y="9067"/>
                  </a:lnTo>
                  <a:lnTo>
                    <a:pt x="27679" y="9081"/>
                  </a:lnTo>
                  <a:lnTo>
                    <a:pt x="27711" y="9094"/>
                  </a:lnTo>
                  <a:lnTo>
                    <a:pt x="27746" y="9106"/>
                  </a:lnTo>
                  <a:lnTo>
                    <a:pt x="27734" y="9013"/>
                  </a:lnTo>
                  <a:lnTo>
                    <a:pt x="27730" y="8964"/>
                  </a:lnTo>
                  <a:lnTo>
                    <a:pt x="27727" y="8916"/>
                  </a:lnTo>
                  <a:lnTo>
                    <a:pt x="27724" y="8866"/>
                  </a:lnTo>
                  <a:lnTo>
                    <a:pt x="27722" y="8816"/>
                  </a:lnTo>
                  <a:lnTo>
                    <a:pt x="27721" y="8767"/>
                  </a:lnTo>
                  <a:lnTo>
                    <a:pt x="27721" y="8717"/>
                  </a:lnTo>
                  <a:lnTo>
                    <a:pt x="27722" y="8667"/>
                  </a:lnTo>
                  <a:lnTo>
                    <a:pt x="27725" y="8617"/>
                  </a:lnTo>
                  <a:lnTo>
                    <a:pt x="27729" y="8568"/>
                  </a:lnTo>
                  <a:lnTo>
                    <a:pt x="27734" y="8519"/>
                  </a:lnTo>
                  <a:lnTo>
                    <a:pt x="27743" y="8472"/>
                  </a:lnTo>
                  <a:lnTo>
                    <a:pt x="27752" y="8425"/>
                  </a:lnTo>
                  <a:lnTo>
                    <a:pt x="27763" y="8378"/>
                  </a:lnTo>
                  <a:lnTo>
                    <a:pt x="27776" y="8333"/>
                  </a:lnTo>
                  <a:lnTo>
                    <a:pt x="27783" y="8311"/>
                  </a:lnTo>
                  <a:lnTo>
                    <a:pt x="27792" y="8289"/>
                  </a:lnTo>
                  <a:lnTo>
                    <a:pt x="27800" y="8268"/>
                  </a:lnTo>
                  <a:lnTo>
                    <a:pt x="27809" y="8247"/>
                  </a:lnTo>
                  <a:lnTo>
                    <a:pt x="27820" y="8226"/>
                  </a:lnTo>
                  <a:lnTo>
                    <a:pt x="27829" y="8206"/>
                  </a:lnTo>
                  <a:lnTo>
                    <a:pt x="27840" y="8185"/>
                  </a:lnTo>
                  <a:lnTo>
                    <a:pt x="27852" y="8167"/>
                  </a:lnTo>
                  <a:lnTo>
                    <a:pt x="27864" y="8148"/>
                  </a:lnTo>
                  <a:lnTo>
                    <a:pt x="27877" y="8129"/>
                  </a:lnTo>
                  <a:lnTo>
                    <a:pt x="27890" y="8112"/>
                  </a:lnTo>
                  <a:lnTo>
                    <a:pt x="27905" y="8094"/>
                  </a:lnTo>
                  <a:lnTo>
                    <a:pt x="27921" y="8077"/>
                  </a:lnTo>
                  <a:lnTo>
                    <a:pt x="27936" y="8061"/>
                  </a:lnTo>
                  <a:lnTo>
                    <a:pt x="27953" y="8045"/>
                  </a:lnTo>
                  <a:lnTo>
                    <a:pt x="27970" y="8029"/>
                  </a:lnTo>
                  <a:lnTo>
                    <a:pt x="27987" y="8015"/>
                  </a:lnTo>
                  <a:lnTo>
                    <a:pt x="28006" y="8001"/>
                  </a:lnTo>
                  <a:lnTo>
                    <a:pt x="28026" y="7988"/>
                  </a:lnTo>
                  <a:lnTo>
                    <a:pt x="28047" y="7975"/>
                  </a:lnTo>
                  <a:lnTo>
                    <a:pt x="28067" y="7963"/>
                  </a:lnTo>
                  <a:lnTo>
                    <a:pt x="28089" y="7951"/>
                  </a:lnTo>
                  <a:lnTo>
                    <a:pt x="28112" y="7941"/>
                  </a:lnTo>
                  <a:lnTo>
                    <a:pt x="28136" y="7931"/>
                  </a:lnTo>
                  <a:lnTo>
                    <a:pt x="28160" y="7922"/>
                  </a:lnTo>
                  <a:lnTo>
                    <a:pt x="28186" y="7914"/>
                  </a:lnTo>
                  <a:lnTo>
                    <a:pt x="28212" y="7906"/>
                  </a:lnTo>
                  <a:lnTo>
                    <a:pt x="28240" y="7899"/>
                  </a:lnTo>
                  <a:lnTo>
                    <a:pt x="28268" y="7893"/>
                  </a:lnTo>
                  <a:lnTo>
                    <a:pt x="28298" y="7889"/>
                  </a:lnTo>
                  <a:lnTo>
                    <a:pt x="28328" y="7885"/>
                  </a:lnTo>
                  <a:lnTo>
                    <a:pt x="28358" y="7880"/>
                  </a:lnTo>
                  <a:lnTo>
                    <a:pt x="28384" y="7882"/>
                  </a:lnTo>
                  <a:lnTo>
                    <a:pt x="28410" y="7883"/>
                  </a:lnTo>
                  <a:lnTo>
                    <a:pt x="28435" y="7884"/>
                  </a:lnTo>
                  <a:lnTo>
                    <a:pt x="28460" y="7887"/>
                  </a:lnTo>
                  <a:lnTo>
                    <a:pt x="28485" y="7890"/>
                  </a:lnTo>
                  <a:lnTo>
                    <a:pt x="28510" y="7893"/>
                  </a:lnTo>
                  <a:lnTo>
                    <a:pt x="28535" y="7898"/>
                  </a:lnTo>
                  <a:lnTo>
                    <a:pt x="28559" y="7903"/>
                  </a:lnTo>
                  <a:lnTo>
                    <a:pt x="28583" y="7909"/>
                  </a:lnTo>
                  <a:lnTo>
                    <a:pt x="28607" y="7915"/>
                  </a:lnTo>
                  <a:lnTo>
                    <a:pt x="28630" y="7922"/>
                  </a:lnTo>
                  <a:lnTo>
                    <a:pt x="28654" y="7929"/>
                  </a:lnTo>
                  <a:lnTo>
                    <a:pt x="28676" y="7938"/>
                  </a:lnTo>
                  <a:lnTo>
                    <a:pt x="28699" y="7947"/>
                  </a:lnTo>
                  <a:lnTo>
                    <a:pt x="28721" y="7956"/>
                  </a:lnTo>
                  <a:lnTo>
                    <a:pt x="28743" y="7966"/>
                  </a:lnTo>
                  <a:lnTo>
                    <a:pt x="28765" y="7976"/>
                  </a:lnTo>
                  <a:lnTo>
                    <a:pt x="28787" y="7988"/>
                  </a:lnTo>
                  <a:lnTo>
                    <a:pt x="28808" y="7999"/>
                  </a:lnTo>
                  <a:lnTo>
                    <a:pt x="28828" y="8012"/>
                  </a:lnTo>
                  <a:lnTo>
                    <a:pt x="28869" y="8038"/>
                  </a:lnTo>
                  <a:lnTo>
                    <a:pt x="28908" y="8065"/>
                  </a:lnTo>
                  <a:lnTo>
                    <a:pt x="28945" y="8095"/>
                  </a:lnTo>
                  <a:lnTo>
                    <a:pt x="28981" y="8126"/>
                  </a:lnTo>
                  <a:lnTo>
                    <a:pt x="29016" y="8159"/>
                  </a:lnTo>
                  <a:lnTo>
                    <a:pt x="29048" y="8195"/>
                  </a:lnTo>
                  <a:lnTo>
                    <a:pt x="29078" y="8231"/>
                  </a:lnTo>
                  <a:lnTo>
                    <a:pt x="29107" y="8270"/>
                  </a:lnTo>
                  <a:lnTo>
                    <a:pt x="29134" y="8309"/>
                  </a:lnTo>
                  <a:lnTo>
                    <a:pt x="29159" y="8351"/>
                  </a:lnTo>
                  <a:lnTo>
                    <a:pt x="29182" y="8394"/>
                  </a:lnTo>
                  <a:lnTo>
                    <a:pt x="29202" y="8436"/>
                  </a:lnTo>
                  <a:lnTo>
                    <a:pt x="29221" y="8481"/>
                  </a:lnTo>
                  <a:lnTo>
                    <a:pt x="29229" y="8504"/>
                  </a:lnTo>
                  <a:lnTo>
                    <a:pt x="29238" y="8527"/>
                  </a:lnTo>
                  <a:lnTo>
                    <a:pt x="29245" y="8551"/>
                  </a:lnTo>
                  <a:lnTo>
                    <a:pt x="29251" y="8574"/>
                  </a:lnTo>
                  <a:lnTo>
                    <a:pt x="29257" y="8598"/>
                  </a:lnTo>
                  <a:lnTo>
                    <a:pt x="29263" y="8621"/>
                  </a:lnTo>
                  <a:lnTo>
                    <a:pt x="29268" y="8645"/>
                  </a:lnTo>
                  <a:lnTo>
                    <a:pt x="29272" y="8670"/>
                  </a:lnTo>
                  <a:lnTo>
                    <a:pt x="29275" y="8694"/>
                  </a:lnTo>
                  <a:lnTo>
                    <a:pt x="29278" y="8719"/>
                  </a:lnTo>
                  <a:lnTo>
                    <a:pt x="29280" y="8744"/>
                  </a:lnTo>
                  <a:lnTo>
                    <a:pt x="29282" y="8769"/>
                  </a:lnTo>
                  <a:lnTo>
                    <a:pt x="29283" y="8794"/>
                  </a:lnTo>
                  <a:lnTo>
                    <a:pt x="29283" y="8820"/>
                  </a:lnTo>
                  <a:lnTo>
                    <a:pt x="29283" y="8845"/>
                  </a:lnTo>
                  <a:lnTo>
                    <a:pt x="29282" y="8871"/>
                  </a:lnTo>
                  <a:lnTo>
                    <a:pt x="29280" y="8897"/>
                  </a:lnTo>
                  <a:lnTo>
                    <a:pt x="29278" y="8922"/>
                  </a:lnTo>
                  <a:lnTo>
                    <a:pt x="29271" y="8974"/>
                  </a:lnTo>
                  <a:lnTo>
                    <a:pt x="29262" y="9024"/>
                  </a:lnTo>
                  <a:lnTo>
                    <a:pt x="29251" y="9074"/>
                  </a:lnTo>
                  <a:lnTo>
                    <a:pt x="29238" y="9123"/>
                  </a:lnTo>
                  <a:lnTo>
                    <a:pt x="29223" y="9171"/>
                  </a:lnTo>
                  <a:lnTo>
                    <a:pt x="29206" y="9219"/>
                  </a:lnTo>
                  <a:lnTo>
                    <a:pt x="29188" y="9265"/>
                  </a:lnTo>
                  <a:lnTo>
                    <a:pt x="29167" y="9310"/>
                  </a:lnTo>
                  <a:lnTo>
                    <a:pt x="29144" y="9355"/>
                  </a:lnTo>
                  <a:lnTo>
                    <a:pt x="29120" y="9398"/>
                  </a:lnTo>
                  <a:lnTo>
                    <a:pt x="29094" y="9441"/>
                  </a:lnTo>
                  <a:lnTo>
                    <a:pt x="29067" y="9481"/>
                  </a:lnTo>
                  <a:lnTo>
                    <a:pt x="29038" y="9522"/>
                  </a:lnTo>
                  <a:lnTo>
                    <a:pt x="29006" y="9560"/>
                  </a:lnTo>
                  <a:lnTo>
                    <a:pt x="28974" y="9599"/>
                  </a:lnTo>
                  <a:lnTo>
                    <a:pt x="28941" y="9635"/>
                  </a:lnTo>
                  <a:lnTo>
                    <a:pt x="28905" y="9671"/>
                  </a:lnTo>
                  <a:lnTo>
                    <a:pt x="28869" y="9704"/>
                  </a:lnTo>
                  <a:lnTo>
                    <a:pt x="28831" y="9737"/>
                  </a:lnTo>
                  <a:lnTo>
                    <a:pt x="28792" y="9768"/>
                  </a:lnTo>
                  <a:lnTo>
                    <a:pt x="28751" y="9798"/>
                  </a:lnTo>
                  <a:lnTo>
                    <a:pt x="28710" y="9827"/>
                  </a:lnTo>
                  <a:lnTo>
                    <a:pt x="28666" y="9854"/>
                  </a:lnTo>
                  <a:lnTo>
                    <a:pt x="28622" y="9879"/>
                  </a:lnTo>
                  <a:lnTo>
                    <a:pt x="28578" y="9903"/>
                  </a:lnTo>
                  <a:lnTo>
                    <a:pt x="28532" y="9926"/>
                  </a:lnTo>
                  <a:lnTo>
                    <a:pt x="28484" y="9946"/>
                  </a:lnTo>
                  <a:lnTo>
                    <a:pt x="28436" y="9965"/>
                  </a:lnTo>
                  <a:lnTo>
                    <a:pt x="28387" y="9983"/>
                  </a:lnTo>
                  <a:lnTo>
                    <a:pt x="28337" y="9999"/>
                  </a:lnTo>
                  <a:lnTo>
                    <a:pt x="28287" y="10013"/>
                  </a:lnTo>
                  <a:lnTo>
                    <a:pt x="28236" y="10025"/>
                  </a:lnTo>
                  <a:lnTo>
                    <a:pt x="28189" y="10031"/>
                  </a:lnTo>
                  <a:lnTo>
                    <a:pt x="28143" y="10035"/>
                  </a:lnTo>
                  <a:lnTo>
                    <a:pt x="28098" y="10038"/>
                  </a:lnTo>
                  <a:lnTo>
                    <a:pt x="28052" y="10040"/>
                  </a:lnTo>
                  <a:lnTo>
                    <a:pt x="28006" y="10041"/>
                  </a:lnTo>
                  <a:lnTo>
                    <a:pt x="27960" y="10040"/>
                  </a:lnTo>
                  <a:lnTo>
                    <a:pt x="27915" y="10039"/>
                  </a:lnTo>
                  <a:lnTo>
                    <a:pt x="27870" y="10036"/>
                  </a:lnTo>
                  <a:lnTo>
                    <a:pt x="27825" y="10033"/>
                  </a:lnTo>
                  <a:lnTo>
                    <a:pt x="27780" y="10028"/>
                  </a:lnTo>
                  <a:lnTo>
                    <a:pt x="27735" y="10021"/>
                  </a:lnTo>
                  <a:lnTo>
                    <a:pt x="27691" y="10014"/>
                  </a:lnTo>
                  <a:lnTo>
                    <a:pt x="27647" y="10005"/>
                  </a:lnTo>
                  <a:lnTo>
                    <a:pt x="27602" y="9995"/>
                  </a:lnTo>
                  <a:lnTo>
                    <a:pt x="27559" y="9984"/>
                  </a:lnTo>
                  <a:lnTo>
                    <a:pt x="27516" y="9972"/>
                  </a:lnTo>
                  <a:lnTo>
                    <a:pt x="27473" y="9958"/>
                  </a:lnTo>
                  <a:lnTo>
                    <a:pt x="27430" y="9943"/>
                  </a:lnTo>
                  <a:lnTo>
                    <a:pt x="27388" y="9928"/>
                  </a:lnTo>
                  <a:lnTo>
                    <a:pt x="27346" y="9910"/>
                  </a:lnTo>
                  <a:lnTo>
                    <a:pt x="27305" y="9891"/>
                  </a:lnTo>
                  <a:lnTo>
                    <a:pt x="27265" y="9871"/>
                  </a:lnTo>
                  <a:lnTo>
                    <a:pt x="27224" y="9850"/>
                  </a:lnTo>
                  <a:lnTo>
                    <a:pt x="27185" y="9828"/>
                  </a:lnTo>
                  <a:lnTo>
                    <a:pt x="27145" y="9803"/>
                  </a:lnTo>
                  <a:lnTo>
                    <a:pt x="27107" y="9778"/>
                  </a:lnTo>
                  <a:lnTo>
                    <a:pt x="27068" y="9751"/>
                  </a:lnTo>
                  <a:lnTo>
                    <a:pt x="27031" y="9723"/>
                  </a:lnTo>
                  <a:lnTo>
                    <a:pt x="26994" y="9693"/>
                  </a:lnTo>
                  <a:lnTo>
                    <a:pt x="26958" y="9662"/>
                  </a:lnTo>
                  <a:lnTo>
                    <a:pt x="26922" y="9630"/>
                  </a:lnTo>
                  <a:lnTo>
                    <a:pt x="26888" y="9597"/>
                  </a:lnTo>
                  <a:lnTo>
                    <a:pt x="26854" y="9559"/>
                  </a:lnTo>
                  <a:lnTo>
                    <a:pt x="26821" y="9521"/>
                  </a:lnTo>
                  <a:lnTo>
                    <a:pt x="26790" y="9482"/>
                  </a:lnTo>
                  <a:lnTo>
                    <a:pt x="26761" y="9443"/>
                  </a:lnTo>
                  <a:lnTo>
                    <a:pt x="26732" y="9403"/>
                  </a:lnTo>
                  <a:lnTo>
                    <a:pt x="26705" y="9364"/>
                  </a:lnTo>
                  <a:lnTo>
                    <a:pt x="26679" y="9323"/>
                  </a:lnTo>
                  <a:lnTo>
                    <a:pt x="26655" y="9282"/>
                  </a:lnTo>
                  <a:lnTo>
                    <a:pt x="26631" y="9241"/>
                  </a:lnTo>
                  <a:lnTo>
                    <a:pt x="26609" y="9199"/>
                  </a:lnTo>
                  <a:lnTo>
                    <a:pt x="26588" y="9157"/>
                  </a:lnTo>
                  <a:lnTo>
                    <a:pt x="26568" y="9115"/>
                  </a:lnTo>
                  <a:lnTo>
                    <a:pt x="26551" y="9073"/>
                  </a:lnTo>
                  <a:lnTo>
                    <a:pt x="26533" y="9029"/>
                  </a:lnTo>
                  <a:lnTo>
                    <a:pt x="26517" y="8987"/>
                  </a:lnTo>
                  <a:lnTo>
                    <a:pt x="26503" y="8943"/>
                  </a:lnTo>
                  <a:lnTo>
                    <a:pt x="26489" y="8900"/>
                  </a:lnTo>
                  <a:lnTo>
                    <a:pt x="26477" y="8857"/>
                  </a:lnTo>
                  <a:lnTo>
                    <a:pt x="26466" y="8812"/>
                  </a:lnTo>
                  <a:lnTo>
                    <a:pt x="26456" y="8768"/>
                  </a:lnTo>
                  <a:lnTo>
                    <a:pt x="26448" y="8723"/>
                  </a:lnTo>
                  <a:lnTo>
                    <a:pt x="26440" y="8680"/>
                  </a:lnTo>
                  <a:lnTo>
                    <a:pt x="26434" y="8635"/>
                  </a:lnTo>
                  <a:lnTo>
                    <a:pt x="26429" y="8590"/>
                  </a:lnTo>
                  <a:lnTo>
                    <a:pt x="26425" y="8546"/>
                  </a:lnTo>
                  <a:lnTo>
                    <a:pt x="26422" y="8501"/>
                  </a:lnTo>
                  <a:lnTo>
                    <a:pt x="26421" y="8456"/>
                  </a:lnTo>
                  <a:lnTo>
                    <a:pt x="26419" y="8412"/>
                  </a:lnTo>
                  <a:lnTo>
                    <a:pt x="26419" y="8368"/>
                  </a:lnTo>
                  <a:lnTo>
                    <a:pt x="26422" y="8323"/>
                  </a:lnTo>
                  <a:lnTo>
                    <a:pt x="26425" y="8278"/>
                  </a:lnTo>
                  <a:lnTo>
                    <a:pt x="26428" y="8233"/>
                  </a:lnTo>
                  <a:lnTo>
                    <a:pt x="26433" y="8189"/>
                  </a:lnTo>
                  <a:lnTo>
                    <a:pt x="26439" y="8145"/>
                  </a:lnTo>
                  <a:lnTo>
                    <a:pt x="26445" y="8100"/>
                  </a:lnTo>
                  <a:lnTo>
                    <a:pt x="26454" y="8056"/>
                  </a:lnTo>
                  <a:lnTo>
                    <a:pt x="26463" y="8013"/>
                  </a:lnTo>
                  <a:lnTo>
                    <a:pt x="26473" y="7969"/>
                  </a:lnTo>
                  <a:lnTo>
                    <a:pt x="26484" y="7925"/>
                  </a:lnTo>
                  <a:lnTo>
                    <a:pt x="26497" y="7882"/>
                  </a:lnTo>
                  <a:lnTo>
                    <a:pt x="26509" y="7839"/>
                  </a:lnTo>
                  <a:lnTo>
                    <a:pt x="26524" y="7796"/>
                  </a:lnTo>
                  <a:lnTo>
                    <a:pt x="26539" y="7754"/>
                  </a:lnTo>
                  <a:lnTo>
                    <a:pt x="26555" y="7711"/>
                  </a:lnTo>
                  <a:lnTo>
                    <a:pt x="26571" y="7669"/>
                  </a:lnTo>
                  <a:lnTo>
                    <a:pt x="26590" y="7628"/>
                  </a:lnTo>
                  <a:lnTo>
                    <a:pt x="26609" y="7587"/>
                  </a:lnTo>
                  <a:lnTo>
                    <a:pt x="26629" y="7546"/>
                  </a:lnTo>
                  <a:lnTo>
                    <a:pt x="26650" y="7506"/>
                  </a:lnTo>
                  <a:lnTo>
                    <a:pt x="26671" y="7465"/>
                  </a:lnTo>
                  <a:lnTo>
                    <a:pt x="26694" y="7426"/>
                  </a:lnTo>
                  <a:lnTo>
                    <a:pt x="26718" y="7387"/>
                  </a:lnTo>
                  <a:lnTo>
                    <a:pt x="26743" y="7349"/>
                  </a:lnTo>
                  <a:lnTo>
                    <a:pt x="26768" y="7310"/>
                  </a:lnTo>
                  <a:lnTo>
                    <a:pt x="26795" y="7273"/>
                  </a:lnTo>
                  <a:lnTo>
                    <a:pt x="26822" y="7236"/>
                  </a:lnTo>
                  <a:lnTo>
                    <a:pt x="26850" y="7200"/>
                  </a:lnTo>
                  <a:lnTo>
                    <a:pt x="26880" y="7163"/>
                  </a:lnTo>
                  <a:lnTo>
                    <a:pt x="26910" y="7128"/>
                  </a:lnTo>
                  <a:lnTo>
                    <a:pt x="26940" y="7094"/>
                  </a:lnTo>
                  <a:lnTo>
                    <a:pt x="26971" y="7060"/>
                  </a:lnTo>
                  <a:lnTo>
                    <a:pt x="27005" y="7027"/>
                  </a:lnTo>
                  <a:lnTo>
                    <a:pt x="27038" y="6994"/>
                  </a:lnTo>
                  <a:lnTo>
                    <a:pt x="27071" y="6962"/>
                  </a:lnTo>
                  <a:lnTo>
                    <a:pt x="27107" y="6933"/>
                  </a:lnTo>
                  <a:lnTo>
                    <a:pt x="27141" y="6906"/>
                  </a:lnTo>
                  <a:lnTo>
                    <a:pt x="27176" y="6880"/>
                  </a:lnTo>
                  <a:lnTo>
                    <a:pt x="27212" y="6854"/>
                  </a:lnTo>
                  <a:lnTo>
                    <a:pt x="27248" y="6829"/>
                  </a:lnTo>
                  <a:lnTo>
                    <a:pt x="27285" y="6805"/>
                  </a:lnTo>
                  <a:lnTo>
                    <a:pt x="27321" y="6782"/>
                  </a:lnTo>
                  <a:lnTo>
                    <a:pt x="27357" y="6761"/>
                  </a:lnTo>
                  <a:lnTo>
                    <a:pt x="27395" y="6740"/>
                  </a:lnTo>
                  <a:lnTo>
                    <a:pt x="27432" y="6719"/>
                  </a:lnTo>
                  <a:lnTo>
                    <a:pt x="27470" y="6699"/>
                  </a:lnTo>
                  <a:lnTo>
                    <a:pt x="27508" y="6681"/>
                  </a:lnTo>
                  <a:lnTo>
                    <a:pt x="27546" y="6663"/>
                  </a:lnTo>
                  <a:lnTo>
                    <a:pt x="27584" y="6646"/>
                  </a:lnTo>
                  <a:lnTo>
                    <a:pt x="27623" y="6630"/>
                  </a:lnTo>
                  <a:lnTo>
                    <a:pt x="27662" y="6615"/>
                  </a:lnTo>
                  <a:lnTo>
                    <a:pt x="27701" y="6600"/>
                  </a:lnTo>
                  <a:lnTo>
                    <a:pt x="27741" y="6587"/>
                  </a:lnTo>
                  <a:lnTo>
                    <a:pt x="27780" y="6573"/>
                  </a:lnTo>
                  <a:lnTo>
                    <a:pt x="27820" y="6562"/>
                  </a:lnTo>
                  <a:lnTo>
                    <a:pt x="27859" y="6550"/>
                  </a:lnTo>
                  <a:lnTo>
                    <a:pt x="27899" y="6540"/>
                  </a:lnTo>
                  <a:lnTo>
                    <a:pt x="27939" y="6531"/>
                  </a:lnTo>
                  <a:lnTo>
                    <a:pt x="27980" y="6521"/>
                  </a:lnTo>
                  <a:lnTo>
                    <a:pt x="28020" y="6514"/>
                  </a:lnTo>
                  <a:lnTo>
                    <a:pt x="28060" y="6507"/>
                  </a:lnTo>
                  <a:lnTo>
                    <a:pt x="28101" y="6499"/>
                  </a:lnTo>
                  <a:lnTo>
                    <a:pt x="28141" y="6494"/>
                  </a:lnTo>
                  <a:lnTo>
                    <a:pt x="28182" y="6489"/>
                  </a:lnTo>
                  <a:lnTo>
                    <a:pt x="28223" y="6485"/>
                  </a:lnTo>
                  <a:lnTo>
                    <a:pt x="28264" y="6482"/>
                  </a:lnTo>
                  <a:lnTo>
                    <a:pt x="28305" y="6480"/>
                  </a:lnTo>
                  <a:lnTo>
                    <a:pt x="28345" y="6478"/>
                  </a:lnTo>
                  <a:lnTo>
                    <a:pt x="28387" y="6477"/>
                  </a:lnTo>
                  <a:lnTo>
                    <a:pt x="28428" y="6477"/>
                  </a:lnTo>
                  <a:lnTo>
                    <a:pt x="28468" y="6477"/>
                  </a:lnTo>
                  <a:lnTo>
                    <a:pt x="28510" y="6479"/>
                  </a:lnTo>
                  <a:lnTo>
                    <a:pt x="28550" y="6481"/>
                  </a:lnTo>
                  <a:lnTo>
                    <a:pt x="28592" y="6483"/>
                  </a:lnTo>
                  <a:lnTo>
                    <a:pt x="28633" y="6486"/>
                  </a:lnTo>
                  <a:lnTo>
                    <a:pt x="28673" y="6490"/>
                  </a:lnTo>
                  <a:lnTo>
                    <a:pt x="28715" y="6495"/>
                  </a:lnTo>
                  <a:lnTo>
                    <a:pt x="28756" y="6501"/>
                  </a:lnTo>
                  <a:lnTo>
                    <a:pt x="28796" y="6508"/>
                  </a:lnTo>
                  <a:lnTo>
                    <a:pt x="28837" y="6514"/>
                  </a:lnTo>
                  <a:lnTo>
                    <a:pt x="28877" y="6522"/>
                  </a:lnTo>
                  <a:lnTo>
                    <a:pt x="28918" y="6531"/>
                  </a:lnTo>
                  <a:lnTo>
                    <a:pt x="28959" y="6540"/>
                  </a:lnTo>
                  <a:lnTo>
                    <a:pt x="28999" y="6549"/>
                  </a:lnTo>
                  <a:lnTo>
                    <a:pt x="29040" y="6560"/>
                  </a:lnTo>
                  <a:lnTo>
                    <a:pt x="29079" y="6571"/>
                  </a:lnTo>
                  <a:lnTo>
                    <a:pt x="29119" y="6584"/>
                  </a:lnTo>
                  <a:lnTo>
                    <a:pt x="29159" y="6596"/>
                  </a:lnTo>
                  <a:lnTo>
                    <a:pt x="29199" y="6610"/>
                  </a:lnTo>
                  <a:lnTo>
                    <a:pt x="29239" y="6623"/>
                  </a:lnTo>
                  <a:lnTo>
                    <a:pt x="29277" y="6638"/>
                  </a:lnTo>
                  <a:lnTo>
                    <a:pt x="29317" y="6653"/>
                  </a:lnTo>
                  <a:lnTo>
                    <a:pt x="29355" y="6669"/>
                  </a:lnTo>
                  <a:lnTo>
                    <a:pt x="29395" y="6686"/>
                  </a:lnTo>
                  <a:lnTo>
                    <a:pt x="29432" y="6703"/>
                  </a:lnTo>
                  <a:lnTo>
                    <a:pt x="29471" y="6721"/>
                  </a:lnTo>
                  <a:lnTo>
                    <a:pt x="29509" y="6740"/>
                  </a:lnTo>
                  <a:lnTo>
                    <a:pt x="29547" y="6759"/>
                  </a:lnTo>
                  <a:lnTo>
                    <a:pt x="29584" y="6778"/>
                  </a:lnTo>
                  <a:lnTo>
                    <a:pt x="29619" y="6799"/>
                  </a:lnTo>
                  <a:lnTo>
                    <a:pt x="29652" y="6819"/>
                  </a:lnTo>
                  <a:lnTo>
                    <a:pt x="29685" y="6841"/>
                  </a:lnTo>
                  <a:lnTo>
                    <a:pt x="29717" y="6863"/>
                  </a:lnTo>
                  <a:lnTo>
                    <a:pt x="29750" y="6884"/>
                  </a:lnTo>
                  <a:lnTo>
                    <a:pt x="29781" y="6906"/>
                  </a:lnTo>
                  <a:lnTo>
                    <a:pt x="29812" y="6929"/>
                  </a:lnTo>
                  <a:lnTo>
                    <a:pt x="29842" y="6953"/>
                  </a:lnTo>
                  <a:lnTo>
                    <a:pt x="29873" y="6977"/>
                  </a:lnTo>
                  <a:lnTo>
                    <a:pt x="29902" y="7001"/>
                  </a:lnTo>
                  <a:lnTo>
                    <a:pt x="29931" y="7025"/>
                  </a:lnTo>
                  <a:lnTo>
                    <a:pt x="29959" y="7050"/>
                  </a:lnTo>
                  <a:lnTo>
                    <a:pt x="29987" y="7075"/>
                  </a:lnTo>
                  <a:lnTo>
                    <a:pt x="30014" y="7101"/>
                  </a:lnTo>
                  <a:lnTo>
                    <a:pt x="30041" y="7127"/>
                  </a:lnTo>
                  <a:lnTo>
                    <a:pt x="30067" y="7153"/>
                  </a:lnTo>
                  <a:lnTo>
                    <a:pt x="30118" y="7207"/>
                  </a:lnTo>
                  <a:lnTo>
                    <a:pt x="30167" y="7261"/>
                  </a:lnTo>
                  <a:lnTo>
                    <a:pt x="30213" y="7317"/>
                  </a:lnTo>
                  <a:lnTo>
                    <a:pt x="30258" y="7376"/>
                  </a:lnTo>
                  <a:lnTo>
                    <a:pt x="30300" y="7434"/>
                  </a:lnTo>
                  <a:lnTo>
                    <a:pt x="30341" y="7494"/>
                  </a:lnTo>
                  <a:lnTo>
                    <a:pt x="30379" y="7555"/>
                  </a:lnTo>
                  <a:lnTo>
                    <a:pt x="30415" y="7617"/>
                  </a:lnTo>
                  <a:lnTo>
                    <a:pt x="30449" y="7680"/>
                  </a:lnTo>
                  <a:lnTo>
                    <a:pt x="30482" y="7744"/>
                  </a:lnTo>
                  <a:lnTo>
                    <a:pt x="30512" y="7809"/>
                  </a:lnTo>
                  <a:lnTo>
                    <a:pt x="30540" y="7874"/>
                  </a:lnTo>
                  <a:lnTo>
                    <a:pt x="30566" y="7941"/>
                  </a:lnTo>
                  <a:lnTo>
                    <a:pt x="30590" y="8007"/>
                  </a:lnTo>
                  <a:lnTo>
                    <a:pt x="30612" y="8075"/>
                  </a:lnTo>
                  <a:lnTo>
                    <a:pt x="30632" y="8144"/>
                  </a:lnTo>
                  <a:lnTo>
                    <a:pt x="30649" y="8212"/>
                  </a:lnTo>
                  <a:lnTo>
                    <a:pt x="30665" y="8282"/>
                  </a:lnTo>
                  <a:lnTo>
                    <a:pt x="30678" y="8352"/>
                  </a:lnTo>
                  <a:lnTo>
                    <a:pt x="30691" y="8423"/>
                  </a:lnTo>
                  <a:lnTo>
                    <a:pt x="30700" y="8493"/>
                  </a:lnTo>
                  <a:lnTo>
                    <a:pt x="30709" y="8565"/>
                  </a:lnTo>
                  <a:lnTo>
                    <a:pt x="30714" y="8636"/>
                  </a:lnTo>
                  <a:lnTo>
                    <a:pt x="30718" y="8708"/>
                  </a:lnTo>
                  <a:lnTo>
                    <a:pt x="30720" y="8780"/>
                  </a:lnTo>
                  <a:lnTo>
                    <a:pt x="30720" y="8853"/>
                  </a:lnTo>
                  <a:lnTo>
                    <a:pt x="30718" y="8924"/>
                  </a:lnTo>
                  <a:lnTo>
                    <a:pt x="30714" y="8996"/>
                  </a:lnTo>
                  <a:lnTo>
                    <a:pt x="30708" y="9068"/>
                  </a:lnTo>
                  <a:lnTo>
                    <a:pt x="30700" y="9141"/>
                  </a:lnTo>
                  <a:lnTo>
                    <a:pt x="30690" y="9213"/>
                  </a:lnTo>
                  <a:lnTo>
                    <a:pt x="30678" y="9284"/>
                  </a:lnTo>
                  <a:lnTo>
                    <a:pt x="30665" y="9355"/>
                  </a:lnTo>
                  <a:lnTo>
                    <a:pt x="30649" y="9427"/>
                  </a:lnTo>
                  <a:lnTo>
                    <a:pt x="30632" y="9498"/>
                  </a:lnTo>
                  <a:lnTo>
                    <a:pt x="30612" y="9569"/>
                  </a:lnTo>
                  <a:lnTo>
                    <a:pt x="30590" y="9638"/>
                  </a:lnTo>
                  <a:lnTo>
                    <a:pt x="30567" y="9708"/>
                  </a:lnTo>
                  <a:lnTo>
                    <a:pt x="30542" y="9777"/>
                  </a:lnTo>
                  <a:lnTo>
                    <a:pt x="30515" y="9845"/>
                  </a:lnTo>
                  <a:lnTo>
                    <a:pt x="30486" y="9913"/>
                  </a:lnTo>
                  <a:lnTo>
                    <a:pt x="30456" y="9981"/>
                  </a:lnTo>
                  <a:lnTo>
                    <a:pt x="30422" y="10047"/>
                  </a:lnTo>
                  <a:lnTo>
                    <a:pt x="30388" y="10113"/>
                  </a:lnTo>
                  <a:lnTo>
                    <a:pt x="30351" y="10177"/>
                  </a:lnTo>
                  <a:lnTo>
                    <a:pt x="30313" y="10242"/>
                  </a:lnTo>
                  <a:lnTo>
                    <a:pt x="30273" y="10304"/>
                  </a:lnTo>
                  <a:lnTo>
                    <a:pt x="30231" y="10367"/>
                  </a:lnTo>
                  <a:lnTo>
                    <a:pt x="30187" y="10428"/>
                  </a:lnTo>
                  <a:lnTo>
                    <a:pt x="30141" y="10488"/>
                  </a:lnTo>
                  <a:lnTo>
                    <a:pt x="30094" y="10547"/>
                  </a:lnTo>
                  <a:lnTo>
                    <a:pt x="30044" y="10604"/>
                  </a:lnTo>
                  <a:lnTo>
                    <a:pt x="29993" y="10660"/>
                  </a:lnTo>
                  <a:lnTo>
                    <a:pt x="29940" y="10715"/>
                  </a:lnTo>
                  <a:lnTo>
                    <a:pt x="29886" y="10770"/>
                  </a:lnTo>
                  <a:lnTo>
                    <a:pt x="29829" y="10822"/>
                  </a:lnTo>
                  <a:lnTo>
                    <a:pt x="29775" y="10867"/>
                  </a:lnTo>
                  <a:lnTo>
                    <a:pt x="29719" y="10911"/>
                  </a:lnTo>
                  <a:lnTo>
                    <a:pt x="29662" y="10953"/>
                  </a:lnTo>
                  <a:lnTo>
                    <a:pt x="29605" y="10993"/>
                  </a:lnTo>
                  <a:lnTo>
                    <a:pt x="29548" y="11032"/>
                  </a:lnTo>
                  <a:lnTo>
                    <a:pt x="29489" y="11068"/>
                  </a:lnTo>
                  <a:lnTo>
                    <a:pt x="29431" y="11105"/>
                  </a:lnTo>
                  <a:lnTo>
                    <a:pt x="29372" y="11138"/>
                  </a:lnTo>
                  <a:lnTo>
                    <a:pt x="29311" y="11170"/>
                  </a:lnTo>
                  <a:lnTo>
                    <a:pt x="29251" y="11201"/>
                  </a:lnTo>
                  <a:lnTo>
                    <a:pt x="29191" y="11231"/>
                  </a:lnTo>
                  <a:lnTo>
                    <a:pt x="29129" y="11259"/>
                  </a:lnTo>
                  <a:lnTo>
                    <a:pt x="29068" y="11285"/>
                  </a:lnTo>
                  <a:lnTo>
                    <a:pt x="29005" y="11310"/>
                  </a:lnTo>
                  <a:lnTo>
                    <a:pt x="28943" y="11333"/>
                  </a:lnTo>
                  <a:lnTo>
                    <a:pt x="28880" y="11353"/>
                  </a:lnTo>
                  <a:lnTo>
                    <a:pt x="28817" y="11374"/>
                  </a:lnTo>
                  <a:lnTo>
                    <a:pt x="28753" y="11392"/>
                  </a:lnTo>
                  <a:lnTo>
                    <a:pt x="28689" y="11410"/>
                  </a:lnTo>
                  <a:lnTo>
                    <a:pt x="28625" y="11424"/>
                  </a:lnTo>
                  <a:lnTo>
                    <a:pt x="28561" y="11439"/>
                  </a:lnTo>
                  <a:lnTo>
                    <a:pt x="28496" y="11451"/>
                  </a:lnTo>
                  <a:lnTo>
                    <a:pt x="28431" y="11462"/>
                  </a:lnTo>
                  <a:lnTo>
                    <a:pt x="28366" y="11471"/>
                  </a:lnTo>
                  <a:lnTo>
                    <a:pt x="28301" y="11479"/>
                  </a:lnTo>
                  <a:lnTo>
                    <a:pt x="28236" y="11486"/>
                  </a:lnTo>
                  <a:lnTo>
                    <a:pt x="28170" y="11490"/>
                  </a:lnTo>
                  <a:lnTo>
                    <a:pt x="28105" y="11494"/>
                  </a:lnTo>
                  <a:lnTo>
                    <a:pt x="28039" y="11496"/>
                  </a:lnTo>
                  <a:lnTo>
                    <a:pt x="27974" y="11496"/>
                  </a:lnTo>
                  <a:lnTo>
                    <a:pt x="27908" y="11495"/>
                  </a:lnTo>
                  <a:lnTo>
                    <a:pt x="27843" y="11493"/>
                  </a:lnTo>
                  <a:lnTo>
                    <a:pt x="27777" y="11489"/>
                  </a:lnTo>
                  <a:lnTo>
                    <a:pt x="27711" y="11484"/>
                  </a:lnTo>
                  <a:lnTo>
                    <a:pt x="27646" y="11476"/>
                  </a:lnTo>
                  <a:lnTo>
                    <a:pt x="27580" y="11468"/>
                  </a:lnTo>
                  <a:lnTo>
                    <a:pt x="27516" y="11459"/>
                  </a:lnTo>
                  <a:lnTo>
                    <a:pt x="27450" y="11447"/>
                  </a:lnTo>
                  <a:lnTo>
                    <a:pt x="27386" y="11435"/>
                  </a:lnTo>
                  <a:lnTo>
                    <a:pt x="27320" y="11421"/>
                  </a:lnTo>
                  <a:lnTo>
                    <a:pt x="27255" y="11405"/>
                  </a:lnTo>
                  <a:lnTo>
                    <a:pt x="27192" y="11389"/>
                  </a:lnTo>
                  <a:lnTo>
                    <a:pt x="27127" y="11371"/>
                  </a:lnTo>
                  <a:lnTo>
                    <a:pt x="27064" y="11351"/>
                  </a:lnTo>
                  <a:lnTo>
                    <a:pt x="27000" y="11331"/>
                  </a:lnTo>
                  <a:lnTo>
                    <a:pt x="26937" y="11308"/>
                  </a:lnTo>
                  <a:lnTo>
                    <a:pt x="26874" y="11284"/>
                  </a:lnTo>
                  <a:lnTo>
                    <a:pt x="26812" y="11259"/>
                  </a:lnTo>
                  <a:lnTo>
                    <a:pt x="26751" y="11233"/>
                  </a:lnTo>
                  <a:lnTo>
                    <a:pt x="26689" y="11205"/>
                  </a:lnTo>
                  <a:lnTo>
                    <a:pt x="26628" y="11175"/>
                  </a:lnTo>
                  <a:lnTo>
                    <a:pt x="26567" y="11144"/>
                  </a:lnTo>
                  <a:lnTo>
                    <a:pt x="26507" y="11113"/>
                  </a:lnTo>
                  <a:lnTo>
                    <a:pt x="26448" y="11080"/>
                  </a:lnTo>
                  <a:lnTo>
                    <a:pt x="26388" y="11044"/>
                  </a:lnTo>
                  <a:lnTo>
                    <a:pt x="26330" y="11009"/>
                  </a:lnTo>
                  <a:lnTo>
                    <a:pt x="26272" y="10971"/>
                  </a:lnTo>
                  <a:lnTo>
                    <a:pt x="26214" y="10933"/>
                  </a:lnTo>
                  <a:lnTo>
                    <a:pt x="26158" y="10892"/>
                  </a:lnTo>
                  <a:lnTo>
                    <a:pt x="26102" y="10852"/>
                  </a:lnTo>
                  <a:lnTo>
                    <a:pt x="26047" y="10809"/>
                  </a:lnTo>
                  <a:lnTo>
                    <a:pt x="25992" y="10765"/>
                  </a:lnTo>
                  <a:lnTo>
                    <a:pt x="25937" y="10720"/>
                  </a:lnTo>
                  <a:lnTo>
                    <a:pt x="25884" y="10673"/>
                  </a:lnTo>
                  <a:lnTo>
                    <a:pt x="25840" y="10644"/>
                  </a:lnTo>
                  <a:lnTo>
                    <a:pt x="25797" y="10618"/>
                  </a:lnTo>
                  <a:lnTo>
                    <a:pt x="25756" y="10593"/>
                  </a:lnTo>
                  <a:lnTo>
                    <a:pt x="25718" y="10571"/>
                  </a:lnTo>
                  <a:lnTo>
                    <a:pt x="25681" y="10551"/>
                  </a:lnTo>
                  <a:lnTo>
                    <a:pt x="25646" y="10533"/>
                  </a:lnTo>
                  <a:lnTo>
                    <a:pt x="25613" y="10518"/>
                  </a:lnTo>
                  <a:lnTo>
                    <a:pt x="25581" y="10503"/>
                  </a:lnTo>
                  <a:lnTo>
                    <a:pt x="25550" y="10492"/>
                  </a:lnTo>
                  <a:lnTo>
                    <a:pt x="25521" y="10480"/>
                  </a:lnTo>
                  <a:lnTo>
                    <a:pt x="25493" y="10472"/>
                  </a:lnTo>
                  <a:lnTo>
                    <a:pt x="25466" y="10464"/>
                  </a:lnTo>
                  <a:lnTo>
                    <a:pt x="25440" y="10457"/>
                  </a:lnTo>
                  <a:lnTo>
                    <a:pt x="25414" y="10452"/>
                  </a:lnTo>
                  <a:lnTo>
                    <a:pt x="25389" y="10448"/>
                  </a:lnTo>
                  <a:lnTo>
                    <a:pt x="25364" y="10445"/>
                  </a:lnTo>
                  <a:lnTo>
                    <a:pt x="3051" y="10445"/>
                  </a:lnTo>
                  <a:lnTo>
                    <a:pt x="2972" y="10444"/>
                  </a:lnTo>
                  <a:lnTo>
                    <a:pt x="2894" y="10442"/>
                  </a:lnTo>
                  <a:lnTo>
                    <a:pt x="2816" y="10437"/>
                  </a:lnTo>
                  <a:lnTo>
                    <a:pt x="2739" y="10429"/>
                  </a:lnTo>
                  <a:lnTo>
                    <a:pt x="2662" y="10421"/>
                  </a:lnTo>
                  <a:lnTo>
                    <a:pt x="2586" y="10411"/>
                  </a:lnTo>
                  <a:lnTo>
                    <a:pt x="2511" y="10398"/>
                  </a:lnTo>
                  <a:lnTo>
                    <a:pt x="2436" y="10383"/>
                  </a:lnTo>
                  <a:lnTo>
                    <a:pt x="2362" y="10367"/>
                  </a:lnTo>
                  <a:lnTo>
                    <a:pt x="2288" y="10349"/>
                  </a:lnTo>
                  <a:lnTo>
                    <a:pt x="2215" y="10329"/>
                  </a:lnTo>
                  <a:lnTo>
                    <a:pt x="2143" y="10309"/>
                  </a:lnTo>
                  <a:lnTo>
                    <a:pt x="2073" y="10285"/>
                  </a:lnTo>
                  <a:lnTo>
                    <a:pt x="2002" y="10261"/>
                  </a:lnTo>
                  <a:lnTo>
                    <a:pt x="1932" y="10234"/>
                  </a:lnTo>
                  <a:lnTo>
                    <a:pt x="1863" y="10205"/>
                  </a:lnTo>
                  <a:lnTo>
                    <a:pt x="1795" y="10176"/>
                  </a:lnTo>
                  <a:lnTo>
                    <a:pt x="1728" y="10144"/>
                  </a:lnTo>
                  <a:lnTo>
                    <a:pt x="1661" y="10112"/>
                  </a:lnTo>
                  <a:lnTo>
                    <a:pt x="1597" y="10077"/>
                  </a:lnTo>
                  <a:lnTo>
                    <a:pt x="1532" y="10041"/>
                  </a:lnTo>
                  <a:lnTo>
                    <a:pt x="1469" y="10004"/>
                  </a:lnTo>
                  <a:lnTo>
                    <a:pt x="1406" y="9965"/>
                  </a:lnTo>
                  <a:lnTo>
                    <a:pt x="1345" y="9924"/>
                  </a:lnTo>
                  <a:lnTo>
                    <a:pt x="1285" y="9883"/>
                  </a:lnTo>
                  <a:lnTo>
                    <a:pt x="1225" y="9839"/>
                  </a:lnTo>
                  <a:lnTo>
                    <a:pt x="1167" y="9794"/>
                  </a:lnTo>
                  <a:lnTo>
                    <a:pt x="1110" y="9749"/>
                  </a:lnTo>
                  <a:lnTo>
                    <a:pt x="1055" y="9702"/>
                  </a:lnTo>
                  <a:lnTo>
                    <a:pt x="999" y="9653"/>
                  </a:lnTo>
                  <a:lnTo>
                    <a:pt x="945" y="9603"/>
                  </a:lnTo>
                  <a:lnTo>
                    <a:pt x="893" y="9552"/>
                  </a:lnTo>
                  <a:lnTo>
                    <a:pt x="842" y="9500"/>
                  </a:lnTo>
                  <a:lnTo>
                    <a:pt x="792" y="9446"/>
                  </a:lnTo>
                  <a:lnTo>
                    <a:pt x="743" y="9392"/>
                  </a:lnTo>
                  <a:lnTo>
                    <a:pt x="696" y="9335"/>
                  </a:lnTo>
                  <a:lnTo>
                    <a:pt x="651" y="9278"/>
                  </a:lnTo>
                  <a:lnTo>
                    <a:pt x="606" y="9220"/>
                  </a:lnTo>
                  <a:lnTo>
                    <a:pt x="562" y="9161"/>
                  </a:lnTo>
                  <a:lnTo>
                    <a:pt x="521" y="9100"/>
                  </a:lnTo>
                  <a:lnTo>
                    <a:pt x="480" y="9039"/>
                  </a:lnTo>
                  <a:lnTo>
                    <a:pt x="441" y="8976"/>
                  </a:lnTo>
                  <a:lnTo>
                    <a:pt x="404" y="8913"/>
                  </a:lnTo>
                  <a:lnTo>
                    <a:pt x="367" y="8849"/>
                  </a:lnTo>
                  <a:lnTo>
                    <a:pt x="333" y="8784"/>
                  </a:lnTo>
                  <a:lnTo>
                    <a:pt x="301" y="8717"/>
                  </a:lnTo>
                  <a:lnTo>
                    <a:pt x="270" y="8651"/>
                  </a:lnTo>
                  <a:lnTo>
                    <a:pt x="239" y="8582"/>
                  </a:lnTo>
                  <a:lnTo>
                    <a:pt x="211" y="8513"/>
                  </a:lnTo>
                  <a:lnTo>
                    <a:pt x="185" y="8444"/>
                  </a:lnTo>
                  <a:lnTo>
                    <a:pt x="160" y="8373"/>
                  </a:lnTo>
                  <a:lnTo>
                    <a:pt x="136" y="8302"/>
                  </a:lnTo>
                  <a:lnTo>
                    <a:pt x="116" y="8230"/>
                  </a:lnTo>
                  <a:lnTo>
                    <a:pt x="96" y="8157"/>
                  </a:lnTo>
                  <a:lnTo>
                    <a:pt x="78" y="8083"/>
                  </a:lnTo>
                  <a:lnTo>
                    <a:pt x="61" y="8010"/>
                  </a:lnTo>
                  <a:lnTo>
                    <a:pt x="47" y="7935"/>
                  </a:lnTo>
                  <a:lnTo>
                    <a:pt x="34" y="7860"/>
                  </a:lnTo>
                  <a:lnTo>
                    <a:pt x="24" y="7784"/>
                  </a:lnTo>
                  <a:lnTo>
                    <a:pt x="16" y="7707"/>
                  </a:lnTo>
                  <a:lnTo>
                    <a:pt x="8" y="7630"/>
                  </a:lnTo>
                  <a:lnTo>
                    <a:pt x="4" y="7552"/>
                  </a:lnTo>
                  <a:lnTo>
                    <a:pt x="1" y="7474"/>
                  </a:lnTo>
                  <a:lnTo>
                    <a:pt x="0" y="7394"/>
                  </a:lnTo>
                  <a:lnTo>
                    <a:pt x="0" y="3050"/>
                  </a:lnTo>
                  <a:lnTo>
                    <a:pt x="1" y="2971"/>
                  </a:lnTo>
                  <a:lnTo>
                    <a:pt x="4" y="2893"/>
                  </a:lnTo>
                  <a:lnTo>
                    <a:pt x="8" y="2815"/>
                  </a:lnTo>
                  <a:lnTo>
                    <a:pt x="16" y="2738"/>
                  </a:lnTo>
                  <a:lnTo>
                    <a:pt x="24" y="2661"/>
                  </a:lnTo>
                  <a:lnTo>
                    <a:pt x="34" y="2585"/>
                  </a:lnTo>
                  <a:lnTo>
                    <a:pt x="47" y="2510"/>
                  </a:lnTo>
                  <a:lnTo>
                    <a:pt x="61" y="2435"/>
                  </a:lnTo>
                  <a:lnTo>
                    <a:pt x="78" y="2361"/>
                  </a:lnTo>
                  <a:lnTo>
                    <a:pt x="96" y="2288"/>
                  </a:lnTo>
                  <a:lnTo>
                    <a:pt x="116" y="2215"/>
                  </a:lnTo>
                  <a:lnTo>
                    <a:pt x="136" y="2143"/>
                  </a:lnTo>
                  <a:lnTo>
                    <a:pt x="160" y="2072"/>
                  </a:lnTo>
                  <a:lnTo>
                    <a:pt x="185" y="2001"/>
                  </a:lnTo>
                  <a:lnTo>
                    <a:pt x="211" y="1932"/>
                  </a:lnTo>
                  <a:lnTo>
                    <a:pt x="239" y="1863"/>
                  </a:lnTo>
                  <a:lnTo>
                    <a:pt x="270" y="1795"/>
                  </a:lnTo>
                  <a:lnTo>
                    <a:pt x="301" y="1728"/>
                  </a:lnTo>
                  <a:lnTo>
                    <a:pt x="333" y="1661"/>
                  </a:lnTo>
                  <a:lnTo>
                    <a:pt x="367" y="1596"/>
                  </a:lnTo>
                  <a:lnTo>
                    <a:pt x="404" y="1532"/>
                  </a:lnTo>
                  <a:lnTo>
                    <a:pt x="441" y="1468"/>
                  </a:lnTo>
                  <a:lnTo>
                    <a:pt x="480" y="1406"/>
                  </a:lnTo>
                  <a:lnTo>
                    <a:pt x="521" y="1345"/>
                  </a:lnTo>
                  <a:lnTo>
                    <a:pt x="562" y="1284"/>
                  </a:lnTo>
                  <a:lnTo>
                    <a:pt x="606" y="1225"/>
                  </a:lnTo>
                  <a:lnTo>
                    <a:pt x="651" y="1167"/>
                  </a:lnTo>
                  <a:lnTo>
                    <a:pt x="696" y="1109"/>
                  </a:lnTo>
                  <a:lnTo>
                    <a:pt x="743" y="1054"/>
                  </a:lnTo>
                  <a:lnTo>
                    <a:pt x="792" y="999"/>
                  </a:lnTo>
                  <a:lnTo>
                    <a:pt x="842" y="946"/>
                  </a:lnTo>
                  <a:lnTo>
                    <a:pt x="893" y="893"/>
                  </a:lnTo>
                  <a:lnTo>
                    <a:pt x="945" y="842"/>
                  </a:lnTo>
                  <a:lnTo>
                    <a:pt x="999" y="792"/>
                  </a:lnTo>
                  <a:lnTo>
                    <a:pt x="1055" y="744"/>
                  </a:lnTo>
                  <a:lnTo>
                    <a:pt x="1110" y="696"/>
                  </a:lnTo>
                  <a:lnTo>
                    <a:pt x="1167" y="650"/>
                  </a:lnTo>
                  <a:lnTo>
                    <a:pt x="1225" y="606"/>
                  </a:lnTo>
                  <a:lnTo>
                    <a:pt x="1285" y="563"/>
                  </a:lnTo>
                  <a:lnTo>
                    <a:pt x="1345" y="520"/>
                  </a:lnTo>
                  <a:lnTo>
                    <a:pt x="1406" y="481"/>
                  </a:lnTo>
                  <a:lnTo>
                    <a:pt x="1469" y="441"/>
                  </a:lnTo>
                  <a:lnTo>
                    <a:pt x="1532" y="404"/>
                  </a:lnTo>
                  <a:lnTo>
                    <a:pt x="1597" y="368"/>
                  </a:lnTo>
                  <a:lnTo>
                    <a:pt x="1661" y="334"/>
                  </a:lnTo>
                  <a:lnTo>
                    <a:pt x="1728" y="301"/>
                  </a:lnTo>
                  <a:lnTo>
                    <a:pt x="1795" y="270"/>
                  </a:lnTo>
                  <a:lnTo>
                    <a:pt x="1863" y="239"/>
                  </a:lnTo>
                  <a:lnTo>
                    <a:pt x="1932" y="211"/>
                  </a:lnTo>
                  <a:lnTo>
                    <a:pt x="2002" y="185"/>
                  </a:lnTo>
                  <a:lnTo>
                    <a:pt x="2073" y="160"/>
                  </a:lnTo>
                  <a:lnTo>
                    <a:pt x="2143" y="137"/>
                  </a:lnTo>
                  <a:lnTo>
                    <a:pt x="2215" y="116"/>
                  </a:lnTo>
                  <a:lnTo>
                    <a:pt x="2288" y="96"/>
                  </a:lnTo>
                  <a:lnTo>
                    <a:pt x="2362" y="78"/>
                  </a:lnTo>
                  <a:lnTo>
                    <a:pt x="2436" y="61"/>
                  </a:lnTo>
                  <a:lnTo>
                    <a:pt x="2511" y="48"/>
                  </a:lnTo>
                  <a:lnTo>
                    <a:pt x="2586" y="35"/>
                  </a:lnTo>
                  <a:lnTo>
                    <a:pt x="2662" y="24"/>
                  </a:lnTo>
                  <a:lnTo>
                    <a:pt x="2739" y="16"/>
                  </a:lnTo>
                  <a:lnTo>
                    <a:pt x="2816" y="8"/>
                  </a:lnTo>
                  <a:lnTo>
                    <a:pt x="2894" y="4"/>
                  </a:lnTo>
                  <a:lnTo>
                    <a:pt x="2972" y="1"/>
                  </a:lnTo>
                  <a:lnTo>
                    <a:pt x="3051" y="0"/>
                  </a:lnTo>
                  <a:lnTo>
                    <a:pt x="25929" y="0"/>
                  </a:lnTo>
                  <a:lnTo>
                    <a:pt x="26007" y="1"/>
                  </a:lnTo>
                  <a:lnTo>
                    <a:pt x="26086" y="4"/>
                  </a:lnTo>
                  <a:lnTo>
                    <a:pt x="26163" y="8"/>
                  </a:lnTo>
                  <a:lnTo>
                    <a:pt x="26240" y="16"/>
                  </a:lnTo>
                  <a:lnTo>
                    <a:pt x="26317" y="24"/>
                  </a:lnTo>
                  <a:lnTo>
                    <a:pt x="26393" y="35"/>
                  </a:lnTo>
                  <a:lnTo>
                    <a:pt x="26469" y="48"/>
                  </a:lnTo>
                  <a:lnTo>
                    <a:pt x="26543" y="61"/>
                  </a:lnTo>
                  <a:lnTo>
                    <a:pt x="26618" y="78"/>
                  </a:lnTo>
                  <a:lnTo>
                    <a:pt x="26691" y="96"/>
                  </a:lnTo>
                  <a:lnTo>
                    <a:pt x="26764" y="116"/>
                  </a:lnTo>
                  <a:lnTo>
                    <a:pt x="26836" y="137"/>
                  </a:lnTo>
                  <a:lnTo>
                    <a:pt x="26908" y="160"/>
                  </a:lnTo>
                  <a:lnTo>
                    <a:pt x="26977" y="185"/>
                  </a:lnTo>
                  <a:lnTo>
                    <a:pt x="27047" y="211"/>
                  </a:lnTo>
                  <a:lnTo>
                    <a:pt x="27117" y="239"/>
                  </a:lnTo>
                  <a:lnTo>
                    <a:pt x="27185" y="270"/>
                  </a:lnTo>
                  <a:lnTo>
                    <a:pt x="27251" y="301"/>
                  </a:lnTo>
                  <a:lnTo>
                    <a:pt x="27318" y="334"/>
                  </a:lnTo>
                  <a:lnTo>
                    <a:pt x="27383" y="368"/>
                  </a:lnTo>
                  <a:lnTo>
                    <a:pt x="27448" y="404"/>
                  </a:lnTo>
                  <a:lnTo>
                    <a:pt x="27510" y="441"/>
                  </a:lnTo>
                  <a:lnTo>
                    <a:pt x="27573" y="481"/>
                  </a:lnTo>
                  <a:lnTo>
                    <a:pt x="27634" y="520"/>
                  </a:lnTo>
                  <a:lnTo>
                    <a:pt x="27695" y="563"/>
                  </a:lnTo>
                  <a:lnTo>
                    <a:pt x="27754" y="606"/>
                  </a:lnTo>
                  <a:lnTo>
                    <a:pt x="27812" y="650"/>
                  </a:lnTo>
                  <a:lnTo>
                    <a:pt x="27870" y="696"/>
                  </a:lnTo>
                  <a:lnTo>
                    <a:pt x="27926" y="744"/>
                  </a:lnTo>
                  <a:lnTo>
                    <a:pt x="27980" y="792"/>
                  </a:lnTo>
                  <a:lnTo>
                    <a:pt x="28034" y="842"/>
                  </a:lnTo>
                  <a:lnTo>
                    <a:pt x="28086" y="893"/>
                  </a:lnTo>
                  <a:lnTo>
                    <a:pt x="28137" y="946"/>
                  </a:lnTo>
                  <a:lnTo>
                    <a:pt x="28187" y="999"/>
                  </a:lnTo>
                  <a:lnTo>
                    <a:pt x="28236" y="1054"/>
                  </a:lnTo>
                  <a:lnTo>
                    <a:pt x="28283" y="1109"/>
                  </a:lnTo>
                  <a:lnTo>
                    <a:pt x="28330" y="1167"/>
                  </a:lnTo>
                  <a:lnTo>
                    <a:pt x="28373" y="1225"/>
                  </a:lnTo>
                  <a:lnTo>
                    <a:pt x="28417" y="1284"/>
                  </a:lnTo>
                  <a:lnTo>
                    <a:pt x="28459" y="1345"/>
                  </a:lnTo>
                  <a:lnTo>
                    <a:pt x="28499" y="1406"/>
                  </a:lnTo>
                  <a:lnTo>
                    <a:pt x="28538" y="1468"/>
                  </a:lnTo>
                  <a:lnTo>
                    <a:pt x="28575" y="1532"/>
                  </a:lnTo>
                  <a:lnTo>
                    <a:pt x="28612" y="1596"/>
                  </a:lnTo>
                  <a:lnTo>
                    <a:pt x="28646" y="1661"/>
                  </a:lnTo>
                  <a:lnTo>
                    <a:pt x="28680" y="1728"/>
                  </a:lnTo>
                  <a:lnTo>
                    <a:pt x="28711" y="1795"/>
                  </a:lnTo>
                  <a:lnTo>
                    <a:pt x="28740" y="1863"/>
                  </a:lnTo>
                  <a:lnTo>
                    <a:pt x="28768" y="1932"/>
                  </a:lnTo>
                  <a:lnTo>
                    <a:pt x="28795" y="2001"/>
                  </a:lnTo>
                  <a:lnTo>
                    <a:pt x="28820" y="2072"/>
                  </a:lnTo>
                  <a:lnTo>
                    <a:pt x="28843" y="2143"/>
                  </a:lnTo>
                  <a:lnTo>
                    <a:pt x="28865" y="2215"/>
                  </a:lnTo>
                  <a:lnTo>
                    <a:pt x="28884" y="2288"/>
                  </a:lnTo>
                  <a:lnTo>
                    <a:pt x="28902" y="2361"/>
                  </a:lnTo>
                  <a:lnTo>
                    <a:pt x="28918" y="2435"/>
                  </a:lnTo>
                  <a:lnTo>
                    <a:pt x="28933" y="2510"/>
                  </a:lnTo>
                  <a:lnTo>
                    <a:pt x="28945" y="2585"/>
                  </a:lnTo>
                  <a:lnTo>
                    <a:pt x="28955" y="2661"/>
                  </a:lnTo>
                  <a:lnTo>
                    <a:pt x="28965" y="2738"/>
                  </a:lnTo>
                  <a:lnTo>
                    <a:pt x="28971" y="2815"/>
                  </a:lnTo>
                  <a:lnTo>
                    <a:pt x="28976" y="2893"/>
                  </a:lnTo>
                  <a:lnTo>
                    <a:pt x="28979" y="2971"/>
                  </a:lnTo>
                  <a:lnTo>
                    <a:pt x="28980" y="3050"/>
                  </a:lnTo>
                  <a:lnTo>
                    <a:pt x="28980" y="5222"/>
                  </a:lnTo>
                  <a:lnTo>
                    <a:pt x="28979" y="5273"/>
                  </a:lnTo>
                  <a:lnTo>
                    <a:pt x="28978" y="5323"/>
                  </a:lnTo>
                  <a:lnTo>
                    <a:pt x="28974" y="5373"/>
                  </a:lnTo>
                  <a:lnTo>
                    <a:pt x="28969" y="5422"/>
                  </a:lnTo>
                  <a:lnTo>
                    <a:pt x="28965" y="5447"/>
                  </a:lnTo>
                  <a:lnTo>
                    <a:pt x="28961" y="5471"/>
                  </a:lnTo>
                  <a:lnTo>
                    <a:pt x="28955" y="5495"/>
                  </a:lnTo>
                  <a:lnTo>
                    <a:pt x="28950" y="5518"/>
                  </a:lnTo>
                  <a:lnTo>
                    <a:pt x="28943" y="5542"/>
                  </a:lnTo>
                  <a:lnTo>
                    <a:pt x="28936" y="5565"/>
                  </a:lnTo>
                  <a:lnTo>
                    <a:pt x="28927" y="5588"/>
                  </a:lnTo>
                  <a:lnTo>
                    <a:pt x="28918" y="5610"/>
                  </a:lnTo>
                  <a:lnTo>
                    <a:pt x="28825" y="5605"/>
                  </a:lnTo>
                  <a:lnTo>
                    <a:pt x="28733" y="5603"/>
                  </a:lnTo>
                  <a:lnTo>
                    <a:pt x="28640" y="5603"/>
                  </a:lnTo>
                  <a:lnTo>
                    <a:pt x="28548" y="5605"/>
                  </a:lnTo>
                  <a:lnTo>
                    <a:pt x="28456" y="5610"/>
                  </a:lnTo>
                  <a:lnTo>
                    <a:pt x="28364" y="5617"/>
                  </a:lnTo>
                  <a:lnTo>
                    <a:pt x="28274" y="5625"/>
                  </a:lnTo>
                  <a:lnTo>
                    <a:pt x="28183" y="5637"/>
                  </a:lnTo>
                  <a:lnTo>
                    <a:pt x="28092" y="5649"/>
                  </a:lnTo>
                  <a:lnTo>
                    <a:pt x="28003" y="5665"/>
                  </a:lnTo>
                  <a:lnTo>
                    <a:pt x="27913" y="5682"/>
                  </a:lnTo>
                  <a:lnTo>
                    <a:pt x="27825" y="5702"/>
                  </a:lnTo>
                  <a:lnTo>
                    <a:pt x="27737" y="5725"/>
                  </a:lnTo>
                  <a:lnTo>
                    <a:pt x="27650" y="5749"/>
                  </a:lnTo>
                  <a:lnTo>
                    <a:pt x="27564" y="5776"/>
                  </a:lnTo>
                  <a:lnTo>
                    <a:pt x="27478" y="5805"/>
                  </a:lnTo>
                  <a:lnTo>
                    <a:pt x="27437" y="5821"/>
                  </a:lnTo>
                  <a:lnTo>
                    <a:pt x="27394" y="5836"/>
                  </a:lnTo>
                  <a:lnTo>
                    <a:pt x="27352" y="5853"/>
                  </a:lnTo>
                  <a:lnTo>
                    <a:pt x="27311" y="5870"/>
                  </a:lnTo>
                  <a:lnTo>
                    <a:pt x="27269" y="5887"/>
                  </a:lnTo>
                  <a:lnTo>
                    <a:pt x="27228" y="5906"/>
                  </a:lnTo>
                  <a:lnTo>
                    <a:pt x="27187" y="5925"/>
                  </a:lnTo>
                  <a:lnTo>
                    <a:pt x="27147" y="5945"/>
                  </a:lnTo>
                  <a:lnTo>
                    <a:pt x="27107" y="5964"/>
                  </a:lnTo>
                  <a:lnTo>
                    <a:pt x="27066" y="5985"/>
                  </a:lnTo>
                  <a:lnTo>
                    <a:pt x="27026" y="6007"/>
                  </a:lnTo>
                  <a:lnTo>
                    <a:pt x="26988" y="6029"/>
                  </a:lnTo>
                  <a:lnTo>
                    <a:pt x="26948" y="6051"/>
                  </a:lnTo>
                  <a:lnTo>
                    <a:pt x="26910" y="6075"/>
                  </a:lnTo>
                  <a:lnTo>
                    <a:pt x="26871" y="6098"/>
                  </a:lnTo>
                  <a:lnTo>
                    <a:pt x="26833" y="6123"/>
                  </a:lnTo>
                  <a:lnTo>
                    <a:pt x="26795" y="6148"/>
                  </a:lnTo>
                  <a:lnTo>
                    <a:pt x="26758" y="6173"/>
                  </a:lnTo>
                  <a:lnTo>
                    <a:pt x="26721" y="6199"/>
                  </a:lnTo>
                  <a:lnTo>
                    <a:pt x="26684" y="6226"/>
                  </a:lnTo>
                  <a:lnTo>
                    <a:pt x="26648" y="6253"/>
                  </a:lnTo>
                  <a:lnTo>
                    <a:pt x="26612" y="6281"/>
                  </a:lnTo>
                  <a:lnTo>
                    <a:pt x="26577" y="6309"/>
                  </a:lnTo>
                  <a:lnTo>
                    <a:pt x="26541" y="6338"/>
                  </a:lnTo>
                  <a:lnTo>
                    <a:pt x="26507" y="6368"/>
                  </a:lnTo>
                  <a:lnTo>
                    <a:pt x="26473" y="6398"/>
                  </a:lnTo>
                  <a:lnTo>
                    <a:pt x="26438" y="6430"/>
                  </a:lnTo>
                  <a:lnTo>
                    <a:pt x="26405" y="6462"/>
                  </a:lnTo>
                  <a:lnTo>
                    <a:pt x="26372" y="6494"/>
                  </a:lnTo>
                  <a:lnTo>
                    <a:pt x="26339" y="6526"/>
                  </a:lnTo>
                  <a:lnTo>
                    <a:pt x="26307" y="6560"/>
                  </a:lnTo>
                  <a:lnTo>
                    <a:pt x="26275" y="6594"/>
                  </a:lnTo>
                  <a:lnTo>
                    <a:pt x="26232" y="6643"/>
                  </a:lnTo>
                  <a:lnTo>
                    <a:pt x="26191" y="6694"/>
                  </a:lnTo>
                  <a:lnTo>
                    <a:pt x="26152" y="6744"/>
                  </a:lnTo>
                  <a:lnTo>
                    <a:pt x="26113" y="6796"/>
                  </a:lnTo>
                  <a:lnTo>
                    <a:pt x="26076" y="6848"/>
                  </a:lnTo>
                  <a:lnTo>
                    <a:pt x="26041" y="6901"/>
                  </a:lnTo>
                  <a:lnTo>
                    <a:pt x="26006" y="6954"/>
                  </a:lnTo>
                  <a:lnTo>
                    <a:pt x="25973" y="7008"/>
                  </a:lnTo>
                  <a:lnTo>
                    <a:pt x="25942" y="7063"/>
                  </a:lnTo>
                  <a:lnTo>
                    <a:pt x="25911" y="7119"/>
                  </a:lnTo>
                  <a:lnTo>
                    <a:pt x="25882" y="7174"/>
                  </a:lnTo>
                  <a:lnTo>
                    <a:pt x="25855" y="7231"/>
                  </a:lnTo>
                  <a:lnTo>
                    <a:pt x="25829" y="7287"/>
                  </a:lnTo>
                  <a:lnTo>
                    <a:pt x="25804" y="7344"/>
                  </a:lnTo>
                  <a:lnTo>
                    <a:pt x="25780" y="7403"/>
                  </a:lnTo>
                  <a:lnTo>
                    <a:pt x="25758" y="7461"/>
                  </a:lnTo>
                  <a:lnTo>
                    <a:pt x="25738" y="7519"/>
                  </a:lnTo>
                  <a:lnTo>
                    <a:pt x="25719" y="7578"/>
                  </a:lnTo>
                  <a:lnTo>
                    <a:pt x="25701" y="7637"/>
                  </a:lnTo>
                  <a:lnTo>
                    <a:pt x="25684" y="7697"/>
                  </a:lnTo>
                  <a:lnTo>
                    <a:pt x="25669" y="7757"/>
                  </a:lnTo>
                  <a:lnTo>
                    <a:pt x="25655" y="7817"/>
                  </a:lnTo>
                  <a:lnTo>
                    <a:pt x="25643" y="7877"/>
                  </a:lnTo>
                  <a:lnTo>
                    <a:pt x="25631" y="7938"/>
                  </a:lnTo>
                  <a:lnTo>
                    <a:pt x="25622" y="7998"/>
                  </a:lnTo>
                  <a:lnTo>
                    <a:pt x="25614" y="8058"/>
                  </a:lnTo>
                  <a:lnTo>
                    <a:pt x="25606" y="8120"/>
                  </a:lnTo>
                  <a:lnTo>
                    <a:pt x="25601" y="8180"/>
                  </a:lnTo>
                  <a:lnTo>
                    <a:pt x="25597" y="8242"/>
                  </a:lnTo>
                  <a:lnTo>
                    <a:pt x="25595" y="8303"/>
                  </a:lnTo>
                  <a:lnTo>
                    <a:pt x="25593" y="8363"/>
                  </a:lnTo>
                  <a:lnTo>
                    <a:pt x="25593" y="8425"/>
                  </a:lnTo>
                  <a:lnTo>
                    <a:pt x="25595" y="8486"/>
                  </a:lnTo>
                  <a:lnTo>
                    <a:pt x="25597" y="8547"/>
                  </a:lnTo>
                  <a:lnTo>
                    <a:pt x="25601" y="8608"/>
                  </a:lnTo>
                  <a:lnTo>
                    <a:pt x="25607" y="8668"/>
                  </a:lnTo>
                  <a:lnTo>
                    <a:pt x="25614" y="8729"/>
                  </a:lnTo>
                  <a:lnTo>
                    <a:pt x="25622" y="8789"/>
                  </a:lnTo>
                  <a:lnTo>
                    <a:pt x="25632" y="8849"/>
                  </a:lnTo>
                  <a:lnTo>
                    <a:pt x="25644" y="8910"/>
                  </a:lnTo>
                  <a:lnTo>
                    <a:pt x="25656" y="8969"/>
                  </a:lnTo>
                  <a:lnTo>
                    <a:pt x="25670" y="9028"/>
                  </a:lnTo>
                  <a:lnTo>
                    <a:pt x="25686" y="9088"/>
                  </a:lnTo>
                  <a:lnTo>
                    <a:pt x="25702" y="9146"/>
                  </a:lnTo>
                  <a:lnTo>
                    <a:pt x="25721" y="9204"/>
                  </a:lnTo>
                  <a:lnTo>
                    <a:pt x="25740" y="9263"/>
                  </a:lnTo>
                  <a:lnTo>
                    <a:pt x="25762" y="9320"/>
                  </a:lnTo>
                  <a:lnTo>
                    <a:pt x="25783" y="9377"/>
                  </a:lnTo>
                  <a:lnTo>
                    <a:pt x="25807" y="9434"/>
                  </a:lnTo>
                  <a:lnTo>
                    <a:pt x="25832" y="9490"/>
                  </a:lnTo>
                  <a:lnTo>
                    <a:pt x="25859" y="9546"/>
                  </a:lnTo>
                  <a:lnTo>
                    <a:pt x="25888" y="9601"/>
                  </a:lnTo>
                  <a:lnTo>
                    <a:pt x="25917" y="9655"/>
                  </a:lnTo>
                  <a:lnTo>
                    <a:pt x="25948" y="9709"/>
                  </a:lnTo>
                  <a:lnTo>
                    <a:pt x="25980" y="9762"/>
                  </a:lnTo>
                  <a:lnTo>
                    <a:pt x="26015" y="9815"/>
                  </a:lnTo>
                  <a:lnTo>
                    <a:pt x="26050" y="9867"/>
                  </a:lnTo>
                  <a:lnTo>
                    <a:pt x="26086" y="9918"/>
                  </a:lnTo>
                  <a:lnTo>
                    <a:pt x="26124" y="9969"/>
                  </a:lnTo>
                  <a:lnTo>
                    <a:pt x="26163" y="10018"/>
                  </a:lnTo>
                  <a:lnTo>
                    <a:pt x="26205" y="10067"/>
                  </a:lnTo>
                  <a:lnTo>
                    <a:pt x="26247" y="10116"/>
                  </a:lnTo>
                  <a:lnTo>
                    <a:pt x="26290" y="10163"/>
                  </a:lnTo>
                  <a:lnTo>
                    <a:pt x="26336" y="10210"/>
                  </a:lnTo>
                  <a:lnTo>
                    <a:pt x="26383" y="10254"/>
                  </a:lnTo>
                  <a:lnTo>
                    <a:pt x="26430" y="10298"/>
                  </a:lnTo>
                  <a:lnTo>
                    <a:pt x="26479" y="10340"/>
                  </a:lnTo>
                  <a:lnTo>
                    <a:pt x="26528" y="10380"/>
                  </a:lnTo>
                  <a:lnTo>
                    <a:pt x="26579" y="10419"/>
                  </a:lnTo>
                  <a:lnTo>
                    <a:pt x="26630" y="10456"/>
                  </a:lnTo>
                  <a:lnTo>
                    <a:pt x="26682" y="10492"/>
                  </a:lnTo>
                  <a:lnTo>
                    <a:pt x="26735" y="10525"/>
                  </a:lnTo>
                  <a:lnTo>
                    <a:pt x="26788" y="10557"/>
                  </a:lnTo>
                  <a:lnTo>
                    <a:pt x="26843" y="10588"/>
                  </a:lnTo>
                  <a:lnTo>
                    <a:pt x="26897" y="10618"/>
                  </a:lnTo>
                  <a:lnTo>
                    <a:pt x="26954" y="10645"/>
                  </a:lnTo>
                  <a:lnTo>
                    <a:pt x="27010" y="10671"/>
                  </a:lnTo>
                  <a:lnTo>
                    <a:pt x="27067" y="10695"/>
                  </a:lnTo>
                  <a:lnTo>
                    <a:pt x="27124" y="10718"/>
                  </a:lnTo>
                  <a:lnTo>
                    <a:pt x="27182" y="10738"/>
                  </a:lnTo>
                  <a:lnTo>
                    <a:pt x="27240" y="10758"/>
                  </a:lnTo>
                  <a:lnTo>
                    <a:pt x="27298" y="10776"/>
                  </a:lnTo>
                  <a:lnTo>
                    <a:pt x="27357" y="10792"/>
                  </a:lnTo>
                  <a:lnTo>
                    <a:pt x="27417" y="10807"/>
                  </a:lnTo>
                  <a:lnTo>
                    <a:pt x="27476" y="10821"/>
                  </a:lnTo>
                  <a:lnTo>
                    <a:pt x="27535" y="10832"/>
                  </a:lnTo>
                  <a:lnTo>
                    <a:pt x="27596" y="10841"/>
                  </a:lnTo>
                  <a:lnTo>
                    <a:pt x="27655" y="10850"/>
                  </a:lnTo>
                  <a:lnTo>
                    <a:pt x="27716" y="10857"/>
                  </a:lnTo>
                  <a:lnTo>
                    <a:pt x="27776" y="10862"/>
                  </a:lnTo>
                  <a:lnTo>
                    <a:pt x="27836" y="10865"/>
                  </a:lnTo>
                  <a:lnTo>
                    <a:pt x="27897" y="10867"/>
                  </a:lnTo>
                  <a:lnTo>
                    <a:pt x="27956" y="10868"/>
                  </a:lnTo>
                  <a:lnTo>
                    <a:pt x="28016" y="10867"/>
                  </a:lnTo>
                  <a:lnTo>
                    <a:pt x="28077" y="10864"/>
                  </a:lnTo>
                  <a:lnTo>
                    <a:pt x="28136" y="10860"/>
                  </a:lnTo>
                  <a:lnTo>
                    <a:pt x="28195" y="10854"/>
                  </a:lnTo>
                  <a:lnTo>
                    <a:pt x="28255" y="10847"/>
                  </a:lnTo>
                  <a:lnTo>
                    <a:pt x="28314" y="10838"/>
                  </a:lnTo>
                  <a:lnTo>
                    <a:pt x="28372" y="10828"/>
                  </a:lnTo>
                  <a:lnTo>
                    <a:pt x="28431" y="10815"/>
                  </a:lnTo>
                  <a:lnTo>
                    <a:pt x="28488" y="10802"/>
                  </a:lnTo>
                  <a:lnTo>
                    <a:pt x="28545" y="10786"/>
                  </a:lnTo>
                  <a:lnTo>
                    <a:pt x="28603" y="10770"/>
                  </a:lnTo>
                  <a:lnTo>
                    <a:pt x="28659" y="10752"/>
                  </a:lnTo>
                  <a:lnTo>
                    <a:pt x="28714" y="10732"/>
                  </a:lnTo>
                  <a:lnTo>
                    <a:pt x="28769" y="10710"/>
                  </a:lnTo>
                  <a:lnTo>
                    <a:pt x="28823" y="10687"/>
                  </a:lnTo>
                  <a:lnTo>
                    <a:pt x="28877" y="10662"/>
                  </a:lnTo>
                  <a:lnTo>
                    <a:pt x="28930" y="10636"/>
                  </a:lnTo>
                  <a:lnTo>
                    <a:pt x="28983" y="10609"/>
                  </a:lnTo>
                  <a:lnTo>
                    <a:pt x="29034" y="10580"/>
                  </a:lnTo>
                  <a:lnTo>
                    <a:pt x="29083" y="10549"/>
                  </a:lnTo>
                  <a:lnTo>
                    <a:pt x="29133" y="10517"/>
                  </a:lnTo>
                  <a:lnTo>
                    <a:pt x="29181" y="10482"/>
                  </a:lnTo>
                  <a:lnTo>
                    <a:pt x="29229" y="10447"/>
                  </a:lnTo>
                  <a:lnTo>
                    <a:pt x="29276" y="10411"/>
                  </a:lnTo>
                  <a:lnTo>
                    <a:pt x="29321" y="10372"/>
                  </a:lnTo>
                  <a:lnTo>
                    <a:pt x="29366" y="10332"/>
                  </a:lnTo>
                  <a:lnTo>
                    <a:pt x="29408" y="10291"/>
                  </a:lnTo>
                  <a:lnTo>
                    <a:pt x="29450" y="10247"/>
                  </a:lnTo>
                  <a:lnTo>
                    <a:pt x="29491" y="10202"/>
                  </a:lnTo>
                  <a:lnTo>
                    <a:pt x="29530" y="10157"/>
                  </a:lnTo>
                  <a:lnTo>
                    <a:pt x="29569" y="10109"/>
                  </a:lnTo>
                  <a:lnTo>
                    <a:pt x="29605" y="10060"/>
                  </a:lnTo>
                  <a:lnTo>
                    <a:pt x="29640" y="10009"/>
                  </a:lnTo>
                  <a:lnTo>
                    <a:pt x="29674" y="9957"/>
                  </a:lnTo>
                  <a:lnTo>
                    <a:pt x="29707" y="9903"/>
                  </a:lnTo>
                  <a:lnTo>
                    <a:pt x="29727" y="9868"/>
                  </a:lnTo>
                  <a:lnTo>
                    <a:pt x="29746" y="9833"/>
                  </a:lnTo>
                  <a:lnTo>
                    <a:pt x="29764" y="9798"/>
                  </a:lnTo>
                  <a:lnTo>
                    <a:pt x="29783" y="9761"/>
                  </a:lnTo>
                  <a:lnTo>
                    <a:pt x="29800" y="9726"/>
                  </a:lnTo>
                  <a:lnTo>
                    <a:pt x="29817" y="9688"/>
                  </a:lnTo>
                  <a:lnTo>
                    <a:pt x="29833" y="9652"/>
                  </a:lnTo>
                  <a:lnTo>
                    <a:pt x="29850" y="9614"/>
                  </a:lnTo>
                  <a:lnTo>
                    <a:pt x="29864" y="9577"/>
                  </a:lnTo>
                  <a:lnTo>
                    <a:pt x="29879" y="9538"/>
                  </a:lnTo>
                  <a:lnTo>
                    <a:pt x="29893" y="9501"/>
                  </a:lnTo>
                  <a:lnTo>
                    <a:pt x="29906" y="9462"/>
                  </a:lnTo>
                  <a:lnTo>
                    <a:pt x="29918" y="9424"/>
                  </a:lnTo>
                  <a:lnTo>
                    <a:pt x="29931" y="9384"/>
                  </a:lnTo>
                  <a:lnTo>
                    <a:pt x="29942" y="9346"/>
                  </a:lnTo>
                  <a:lnTo>
                    <a:pt x="29953" y="9306"/>
                  </a:lnTo>
                  <a:lnTo>
                    <a:pt x="29962" y="9267"/>
                  </a:lnTo>
                  <a:lnTo>
                    <a:pt x="29971" y="9227"/>
                  </a:lnTo>
                  <a:lnTo>
                    <a:pt x="29980" y="9188"/>
                  </a:lnTo>
                  <a:lnTo>
                    <a:pt x="29988" y="9147"/>
                  </a:lnTo>
                  <a:lnTo>
                    <a:pt x="29994" y="9108"/>
                  </a:lnTo>
                  <a:lnTo>
                    <a:pt x="30001" y="9068"/>
                  </a:lnTo>
                  <a:lnTo>
                    <a:pt x="30006" y="9027"/>
                  </a:lnTo>
                  <a:lnTo>
                    <a:pt x="30011" y="8988"/>
                  </a:lnTo>
                  <a:lnTo>
                    <a:pt x="30015" y="8947"/>
                  </a:lnTo>
                  <a:lnTo>
                    <a:pt x="30018" y="8908"/>
                  </a:lnTo>
                  <a:lnTo>
                    <a:pt x="30020" y="8867"/>
                  </a:lnTo>
                  <a:lnTo>
                    <a:pt x="30021" y="8827"/>
                  </a:lnTo>
                  <a:lnTo>
                    <a:pt x="30023" y="8787"/>
                  </a:lnTo>
                  <a:lnTo>
                    <a:pt x="30023" y="8747"/>
                  </a:lnTo>
                  <a:lnTo>
                    <a:pt x="30021" y="8707"/>
                  </a:lnTo>
                  <a:lnTo>
                    <a:pt x="30019" y="8667"/>
                  </a:lnTo>
                  <a:lnTo>
                    <a:pt x="30017" y="8628"/>
                  </a:lnTo>
                  <a:lnTo>
                    <a:pt x="30013" y="8588"/>
                  </a:lnTo>
                  <a:lnTo>
                    <a:pt x="30009" y="8549"/>
                  </a:lnTo>
                  <a:lnTo>
                    <a:pt x="30004" y="8509"/>
                  </a:lnTo>
                  <a:lnTo>
                    <a:pt x="29998" y="8471"/>
                  </a:lnTo>
                  <a:lnTo>
                    <a:pt x="29990" y="8432"/>
                  </a:lnTo>
                  <a:lnTo>
                    <a:pt x="29982" y="8394"/>
                  </a:lnTo>
                  <a:lnTo>
                    <a:pt x="29974" y="8355"/>
                  </a:lnTo>
                  <a:lnTo>
                    <a:pt x="29963" y="8317"/>
                  </a:lnTo>
                  <a:lnTo>
                    <a:pt x="29953" y="8279"/>
                  </a:lnTo>
                  <a:lnTo>
                    <a:pt x="29941" y="8242"/>
                  </a:lnTo>
                  <a:lnTo>
                    <a:pt x="29928" y="8204"/>
                  </a:lnTo>
                  <a:lnTo>
                    <a:pt x="29914" y="8168"/>
                  </a:lnTo>
                  <a:lnTo>
                    <a:pt x="29900" y="8130"/>
                  </a:lnTo>
                  <a:lnTo>
                    <a:pt x="29884" y="8095"/>
                  </a:lnTo>
                  <a:lnTo>
                    <a:pt x="29867" y="8058"/>
                  </a:lnTo>
                  <a:lnTo>
                    <a:pt x="29850" y="8023"/>
                  </a:lnTo>
                  <a:lnTo>
                    <a:pt x="29831" y="7989"/>
                  </a:lnTo>
                  <a:lnTo>
                    <a:pt x="29811" y="7954"/>
                  </a:lnTo>
                  <a:lnTo>
                    <a:pt x="29790" y="7920"/>
                  </a:lnTo>
                  <a:lnTo>
                    <a:pt x="29767" y="7887"/>
                  </a:lnTo>
                  <a:lnTo>
                    <a:pt x="29745" y="7853"/>
                  </a:lnTo>
                  <a:lnTo>
                    <a:pt x="29721" y="7821"/>
                  </a:lnTo>
                  <a:lnTo>
                    <a:pt x="29696" y="7789"/>
                  </a:lnTo>
                  <a:lnTo>
                    <a:pt x="29670" y="7758"/>
                  </a:lnTo>
                  <a:lnTo>
                    <a:pt x="29643" y="7726"/>
                  </a:lnTo>
                  <a:lnTo>
                    <a:pt x="29613" y="7696"/>
                  </a:lnTo>
                  <a:lnTo>
                    <a:pt x="29584" y="7666"/>
                  </a:lnTo>
                  <a:lnTo>
                    <a:pt x="29553" y="7637"/>
                  </a:lnTo>
                  <a:lnTo>
                    <a:pt x="29522" y="7609"/>
                  </a:lnTo>
                  <a:lnTo>
                    <a:pt x="29488" y="7581"/>
                  </a:lnTo>
                  <a:lnTo>
                    <a:pt x="29454" y="7554"/>
                  </a:lnTo>
                  <a:lnTo>
                    <a:pt x="29417" y="7517"/>
                  </a:lnTo>
                  <a:lnTo>
                    <a:pt x="29384" y="7487"/>
                  </a:lnTo>
                  <a:lnTo>
                    <a:pt x="29355" y="7461"/>
                  </a:lnTo>
                  <a:lnTo>
                    <a:pt x="29331" y="7439"/>
                  </a:lnTo>
                  <a:lnTo>
                    <a:pt x="29297" y="7412"/>
                  </a:lnTo>
                  <a:lnTo>
                    <a:pt x="29285" y="7403"/>
                  </a:lnTo>
                  <a:close/>
                </a:path>
              </a:pathLst>
            </a:custGeom>
            <a:solidFill>
              <a:srgbClr val="D8E6F5"/>
            </a:solidFill>
            <a:ln w="38100">
              <a:solidFill>
                <a:schemeClr val="bg1"/>
              </a:solidFill>
              <a:round/>
              <a:headEnd/>
              <a:tailEnd/>
            </a:ln>
            <a:effectLst>
              <a:outerShdw blurRad="50800" dist="38100" dir="2700000" algn="tl" rotWithShape="0">
                <a:prstClr val="black">
                  <a:alpha val="40000"/>
                </a:prstClr>
              </a:outerShdw>
            </a:effectLst>
          </p:spPr>
          <p:txBody>
            <a:bodyPr rIns="252000" anchor="ctr">
              <a:normAutofit/>
            </a:bodyPr>
            <a:lstStyle/>
            <a:p>
              <a:pPr>
                <a:defRPr/>
              </a:pPr>
              <a:endParaRPr lang="zh-CN" altLang="en-US" sz="3200" b="1" dirty="0">
                <a:solidFill>
                  <a:schemeClr val="accent6">
                    <a:lumMod val="50000"/>
                  </a:schemeClr>
                </a:solidFill>
                <a:latin typeface="UTM Avo" panose="02040603050506020204" pitchFamily="18" charset="0"/>
                <a:ea typeface="微软雅黑" panose="020B0503020204020204" pitchFamily="34" charset="-122"/>
                <a:cs typeface="+mn-ea"/>
                <a:sym typeface="+mn-lt"/>
              </a:endParaRPr>
            </a:p>
          </p:txBody>
        </p:sp>
        <p:sp>
          <p:nvSpPr>
            <p:cNvPr id="45" name="TextBox 44">
              <a:extLst>
                <a:ext uri="{FF2B5EF4-FFF2-40B4-BE49-F238E27FC236}">
                  <a16:creationId xmlns:a16="http://schemas.microsoft.com/office/drawing/2014/main" id="{E472E0DA-7211-474D-B23B-5C3D6229473C}"/>
                </a:ext>
              </a:extLst>
            </p:cNvPr>
            <p:cNvSpPr txBox="1"/>
            <p:nvPr/>
          </p:nvSpPr>
          <p:spPr>
            <a:xfrm>
              <a:off x="845390" y="1228554"/>
              <a:ext cx="1747983" cy="769441"/>
            </a:xfrm>
            <a:prstGeom prst="rect">
              <a:avLst/>
            </a:prstGeom>
            <a:noFill/>
          </p:spPr>
          <p:txBody>
            <a:bodyPr wrap="square">
              <a:spAutoFit/>
            </a:bodyPr>
            <a:lstStyle/>
            <a:p>
              <a:pPr>
                <a:defRPr/>
              </a:pPr>
              <a:r>
                <a:rPr lang="en-US" altLang="zh-CN" sz="4400" b="1" dirty="0" err="1">
                  <a:solidFill>
                    <a:schemeClr val="accent6">
                      <a:lumMod val="50000"/>
                    </a:schemeClr>
                  </a:solidFill>
                  <a:latin typeface="UTM Avo" panose="02040603050506020204" pitchFamily="18" charset="0"/>
                  <a:ea typeface="微软雅黑" panose="020B0503020204020204" pitchFamily="34" charset="-122"/>
                  <a:cs typeface="+mn-ea"/>
                  <a:sym typeface="+mn-lt"/>
                </a:rPr>
                <a:t>Ví</a:t>
              </a:r>
              <a:r>
                <a:rPr lang="en-US" altLang="zh-CN" sz="4400" b="1" dirty="0">
                  <a:solidFill>
                    <a:schemeClr val="accent6">
                      <a:lumMod val="50000"/>
                    </a:schemeClr>
                  </a:solidFill>
                  <a:latin typeface="UTM Avo" panose="02040603050506020204" pitchFamily="18" charset="0"/>
                  <a:ea typeface="微软雅黑" panose="020B0503020204020204" pitchFamily="34" charset="-122"/>
                  <a:cs typeface="+mn-ea"/>
                  <a:sym typeface="+mn-lt"/>
                </a:rPr>
                <a:t> </a:t>
              </a:r>
              <a:r>
                <a:rPr lang="en-US" altLang="zh-CN" sz="4400" b="1" dirty="0" err="1">
                  <a:solidFill>
                    <a:schemeClr val="accent6">
                      <a:lumMod val="50000"/>
                    </a:schemeClr>
                  </a:solidFill>
                  <a:latin typeface="UTM Avo" panose="02040603050506020204" pitchFamily="18" charset="0"/>
                  <a:ea typeface="微软雅黑" panose="020B0503020204020204" pitchFamily="34" charset="-122"/>
                  <a:cs typeface="+mn-ea"/>
                  <a:sym typeface="+mn-lt"/>
                </a:rPr>
                <a:t>dụ</a:t>
              </a:r>
              <a:endParaRPr lang="zh-CN" altLang="en-US" sz="4400" b="1" dirty="0">
                <a:solidFill>
                  <a:schemeClr val="accent6">
                    <a:lumMod val="50000"/>
                  </a:schemeClr>
                </a:solidFill>
                <a:latin typeface="UTM Avo" panose="02040603050506020204" pitchFamily="18" charset="0"/>
                <a:ea typeface="微软雅黑" panose="020B0503020204020204" pitchFamily="34" charset="-122"/>
                <a:cs typeface="+mn-ea"/>
                <a:sym typeface="+mn-lt"/>
              </a:endParaRPr>
            </a:p>
          </p:txBody>
        </p:sp>
      </p:grpSp>
      <p:sp>
        <p:nvSpPr>
          <p:cNvPr id="18" name="Text Box 17">
            <a:extLst>
              <a:ext uri="{FF2B5EF4-FFF2-40B4-BE49-F238E27FC236}">
                <a16:creationId xmlns:a16="http://schemas.microsoft.com/office/drawing/2014/main" id="{777F7FB0-3E36-41CE-AB33-766EEF26BFE0}"/>
              </a:ext>
            </a:extLst>
          </p:cNvPr>
          <p:cNvSpPr txBox="1">
            <a:spLocks noChangeArrowheads="1"/>
          </p:cNvSpPr>
          <p:nvPr/>
        </p:nvSpPr>
        <p:spPr bwMode="auto">
          <a:xfrm>
            <a:off x="8636201" y="2101471"/>
            <a:ext cx="110013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b="1" dirty="0">
                <a:solidFill>
                  <a:srgbClr val="FF3300"/>
                </a:solidFill>
                <a:latin typeface="Times New Roman" panose="02020603050405020304" pitchFamily="18" charset="0"/>
              </a:rPr>
              <a:t>? </a:t>
            </a:r>
            <a:r>
              <a:rPr lang="en-US" altLang="en-US" b="1" dirty="0">
                <a:latin typeface="Times New Roman" panose="02020603050405020304" pitchFamily="18" charset="0"/>
              </a:rPr>
              <a:t>m</a:t>
            </a:r>
          </a:p>
        </p:txBody>
      </p:sp>
      <p:grpSp>
        <p:nvGrpSpPr>
          <p:cNvPr id="8" name="Group 7"/>
          <p:cNvGrpSpPr/>
          <p:nvPr/>
        </p:nvGrpSpPr>
        <p:grpSpPr>
          <a:xfrm>
            <a:off x="7439517" y="2245044"/>
            <a:ext cx="3914935" cy="2530476"/>
            <a:chOff x="7439517" y="2031228"/>
            <a:chExt cx="3914935" cy="2530476"/>
          </a:xfrm>
        </p:grpSpPr>
        <p:grpSp>
          <p:nvGrpSpPr>
            <p:cNvPr id="12" name="Group 35">
              <a:extLst>
                <a:ext uri="{FF2B5EF4-FFF2-40B4-BE49-F238E27FC236}">
                  <a16:creationId xmlns:a16="http://schemas.microsoft.com/office/drawing/2014/main" id="{FA3D497D-442B-4200-9B91-F0A17110C573}"/>
                </a:ext>
              </a:extLst>
            </p:cNvPr>
            <p:cNvGrpSpPr>
              <a:grpSpLocks/>
            </p:cNvGrpSpPr>
            <p:nvPr/>
          </p:nvGrpSpPr>
          <p:grpSpPr bwMode="auto">
            <a:xfrm>
              <a:off x="7439517" y="2031228"/>
              <a:ext cx="3241674" cy="2530476"/>
              <a:chOff x="3273" y="2109"/>
              <a:chExt cx="2042" cy="1594"/>
            </a:xfrm>
          </p:grpSpPr>
          <p:sp>
            <p:nvSpPr>
              <p:cNvPr id="13" name="Rectangle 11">
                <a:extLst>
                  <a:ext uri="{FF2B5EF4-FFF2-40B4-BE49-F238E27FC236}">
                    <a16:creationId xmlns:a16="http://schemas.microsoft.com/office/drawing/2014/main" id="{FF9F3C38-B061-4BE9-B589-8D476F8628BE}"/>
                  </a:ext>
                </a:extLst>
              </p:cNvPr>
              <p:cNvSpPr>
                <a:spLocks noChangeArrowheads="1"/>
              </p:cNvSpPr>
              <p:nvPr/>
            </p:nvSpPr>
            <p:spPr bwMode="auto">
              <a:xfrm>
                <a:off x="3516" y="2417"/>
                <a:ext cx="1630" cy="955"/>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a:solidFill>
                    <a:srgbClr val="000000"/>
                  </a:solidFill>
                  <a:latin typeface="Times New Roman" panose="02020603050405020304" pitchFamily="18" charset="0"/>
                </a:endParaRPr>
              </a:p>
            </p:txBody>
          </p:sp>
          <p:sp>
            <p:nvSpPr>
              <p:cNvPr id="14" name="Text Box 13">
                <a:extLst>
                  <a:ext uri="{FF2B5EF4-FFF2-40B4-BE49-F238E27FC236}">
                    <a16:creationId xmlns:a16="http://schemas.microsoft.com/office/drawing/2014/main" id="{EF235AFD-1F6E-4560-8CAB-69B4BEB1D553}"/>
                  </a:ext>
                </a:extLst>
              </p:cNvPr>
              <p:cNvSpPr txBox="1">
                <a:spLocks noChangeArrowheads="1"/>
              </p:cNvSpPr>
              <p:nvPr/>
            </p:nvSpPr>
            <p:spPr bwMode="auto">
              <a:xfrm>
                <a:off x="3273" y="2109"/>
                <a:ext cx="204"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b="1" dirty="0">
                    <a:latin typeface="Times New Roman" panose="02020603050405020304" pitchFamily="18" charset="0"/>
                  </a:rPr>
                  <a:t>A</a:t>
                </a:r>
              </a:p>
            </p:txBody>
          </p:sp>
          <p:sp>
            <p:nvSpPr>
              <p:cNvPr id="15" name="Text Box 14">
                <a:extLst>
                  <a:ext uri="{FF2B5EF4-FFF2-40B4-BE49-F238E27FC236}">
                    <a16:creationId xmlns:a16="http://schemas.microsoft.com/office/drawing/2014/main" id="{45F986F1-07FD-48CC-A6A5-84938CCFC331}"/>
                  </a:ext>
                </a:extLst>
              </p:cNvPr>
              <p:cNvSpPr txBox="1">
                <a:spLocks noChangeArrowheads="1"/>
              </p:cNvSpPr>
              <p:nvPr/>
            </p:nvSpPr>
            <p:spPr bwMode="auto">
              <a:xfrm>
                <a:off x="5111" y="2132"/>
                <a:ext cx="204"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b="1" dirty="0">
                    <a:latin typeface="Times New Roman" panose="02020603050405020304" pitchFamily="18" charset="0"/>
                  </a:rPr>
                  <a:t>B</a:t>
                </a:r>
              </a:p>
            </p:txBody>
          </p:sp>
          <p:sp>
            <p:nvSpPr>
              <p:cNvPr id="16" name="Text Box 15">
                <a:extLst>
                  <a:ext uri="{FF2B5EF4-FFF2-40B4-BE49-F238E27FC236}">
                    <a16:creationId xmlns:a16="http://schemas.microsoft.com/office/drawing/2014/main" id="{87511EDA-CF41-476D-83AE-AB93EE27469A}"/>
                  </a:ext>
                </a:extLst>
              </p:cNvPr>
              <p:cNvSpPr txBox="1">
                <a:spLocks noChangeArrowheads="1"/>
              </p:cNvSpPr>
              <p:nvPr/>
            </p:nvSpPr>
            <p:spPr bwMode="auto">
              <a:xfrm>
                <a:off x="5095" y="3335"/>
                <a:ext cx="163"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b="1">
                    <a:latin typeface="Times New Roman" panose="02020603050405020304" pitchFamily="18" charset="0"/>
                  </a:rPr>
                  <a:t>C</a:t>
                </a:r>
              </a:p>
            </p:txBody>
          </p:sp>
          <p:sp>
            <p:nvSpPr>
              <p:cNvPr id="17" name="Text Box 16">
                <a:extLst>
                  <a:ext uri="{FF2B5EF4-FFF2-40B4-BE49-F238E27FC236}">
                    <a16:creationId xmlns:a16="http://schemas.microsoft.com/office/drawing/2014/main" id="{23034A63-227D-4835-A12C-9DE508FD1699}"/>
                  </a:ext>
                </a:extLst>
              </p:cNvPr>
              <p:cNvSpPr txBox="1">
                <a:spLocks noChangeArrowheads="1"/>
              </p:cNvSpPr>
              <p:nvPr/>
            </p:nvSpPr>
            <p:spPr bwMode="auto">
              <a:xfrm>
                <a:off x="3297" y="3335"/>
                <a:ext cx="163"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b="1" dirty="0">
                    <a:latin typeface="Times New Roman" panose="02020603050405020304" pitchFamily="18" charset="0"/>
                  </a:rPr>
                  <a:t>D</a:t>
                </a:r>
              </a:p>
            </p:txBody>
          </p:sp>
        </p:gr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C9920A0F-7194-4796-8B66-62A8170B7F2E}"/>
                    </a:ext>
                  </a:extLst>
                </p:cNvPr>
                <p:cNvSpPr txBox="1"/>
                <p:nvPr/>
              </p:nvSpPr>
              <p:spPr>
                <a:xfrm>
                  <a:off x="8569946" y="2676592"/>
                  <a:ext cx="1037143" cy="886140"/>
                </a:xfrm>
                <a:prstGeom prst="rect">
                  <a:avLst/>
                </a:prstGeom>
                <a:noFill/>
              </p:spPr>
              <p:txBody>
                <a:bodyPr wrap="none" lIns="0" tIns="0" rIns="0" bIns="0" rtlCol="0">
                  <a:spAutoFit/>
                </a:bodyPr>
                <a:lstStyle/>
                <a:p>
                  <a14:m>
                    <m:oMath xmlns:m="http://schemas.openxmlformats.org/officeDocument/2006/math">
                      <m:f>
                        <m:fPr>
                          <m:ctrlPr>
                            <a:rPr lang="en-US" sz="4000" b="1" i="1" smtClean="0">
                              <a:solidFill>
                                <a:srgbClr val="FF0000"/>
                              </a:solidFill>
                              <a:latin typeface="Cambria Math" panose="02040503050406030204" pitchFamily="18" charset="0"/>
                            </a:rPr>
                          </m:ctrlPr>
                        </m:fPr>
                        <m:num>
                          <m:r>
                            <a:rPr lang="en-US" sz="4000" b="1" i="1" smtClean="0">
                              <a:solidFill>
                                <a:srgbClr val="FF0000"/>
                              </a:solidFill>
                              <a:latin typeface="Cambria Math" panose="02040503050406030204" pitchFamily="18" charset="0"/>
                            </a:rPr>
                            <m:t>𝟕</m:t>
                          </m:r>
                        </m:num>
                        <m:den>
                          <m:r>
                            <a:rPr lang="en-US" sz="4000" b="1" i="1" smtClean="0">
                              <a:solidFill>
                                <a:srgbClr val="FF0000"/>
                              </a:solidFill>
                              <a:latin typeface="Cambria Math" panose="02040503050406030204" pitchFamily="18" charset="0"/>
                            </a:rPr>
                            <m:t>𝟏𝟓</m:t>
                          </m:r>
                        </m:den>
                      </m:f>
                    </m:oMath>
                  </a14:m>
                  <a:r>
                    <a:rPr lang="en-US" sz="4000" b="1" dirty="0">
                      <a:solidFill>
                        <a:srgbClr val="FF0000"/>
                      </a:solidFill>
                    </a:rPr>
                    <a:t> </a:t>
                  </a:r>
                  <a:r>
                    <a:rPr lang="en-US" sz="3200" b="1" dirty="0">
                      <a:solidFill>
                        <a:srgbClr val="000000"/>
                      </a:solidFill>
                    </a:rPr>
                    <a:t>m²</a:t>
                  </a:r>
                </a:p>
              </p:txBody>
            </p:sp>
          </mc:Choice>
          <mc:Fallback xmlns="">
            <p:sp>
              <p:nvSpPr>
                <p:cNvPr id="19" name="TextBox 18">
                  <a:extLst>
                    <a:ext uri="{FF2B5EF4-FFF2-40B4-BE49-F238E27FC236}">
                      <a16:creationId xmlns:a16="http://schemas.microsoft.com/office/drawing/2014/main" xmlns="" xmlns:a14="http://schemas.microsoft.com/office/drawing/2010/main" id="{C9920A0F-7194-4796-8B66-62A8170B7F2E}"/>
                    </a:ext>
                  </a:extLst>
                </p:cNvPr>
                <p:cNvSpPr txBox="1">
                  <a:spLocks noRot="1" noChangeAspect="1" noMove="1" noResize="1" noEditPoints="1" noAdjustHandles="1" noChangeArrowheads="1" noChangeShapeType="1" noTextEdit="1"/>
                </p:cNvSpPr>
                <p:nvPr/>
              </p:nvSpPr>
              <p:spPr>
                <a:xfrm>
                  <a:off x="8569947" y="2676592"/>
                  <a:ext cx="1037143" cy="886140"/>
                </a:xfrm>
                <a:prstGeom prst="rect">
                  <a:avLst/>
                </a:prstGeom>
                <a:blipFill rotWithShape="1">
                  <a:blip r:embed="rId4"/>
                  <a:stretch>
                    <a:fillRect l="-588" r="-23529" b="-1103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E244E305-9CC9-46EB-955B-9E82D0FA1C17}"/>
                    </a:ext>
                  </a:extLst>
                </p:cNvPr>
                <p:cNvSpPr txBox="1"/>
                <p:nvPr/>
              </p:nvSpPr>
              <p:spPr>
                <a:xfrm>
                  <a:off x="10681191" y="2800669"/>
                  <a:ext cx="673261" cy="889154"/>
                </a:xfrm>
                <a:prstGeom prst="rect">
                  <a:avLst/>
                </a:prstGeom>
                <a:noFill/>
              </p:spPr>
              <p:txBody>
                <a:bodyPr wrap="none" lIns="0" tIns="0" rIns="0" bIns="0" rtlCol="0">
                  <a:spAutoFit/>
                </a:bodyPr>
                <a:lstStyle/>
                <a:p>
                  <a14:m>
                    <m:oMath xmlns:m="http://schemas.openxmlformats.org/officeDocument/2006/math">
                      <m:f>
                        <m:fPr>
                          <m:ctrlPr>
                            <a:rPr lang="en-US" sz="4000" b="1" i="1" smtClean="0">
                              <a:solidFill>
                                <a:srgbClr val="FF0000"/>
                              </a:solidFill>
                              <a:latin typeface="Cambria Math" panose="02040503050406030204" pitchFamily="18" charset="0"/>
                            </a:rPr>
                          </m:ctrlPr>
                        </m:fPr>
                        <m:num>
                          <m:r>
                            <a:rPr lang="en-US" sz="4000" b="1" i="1" smtClean="0">
                              <a:solidFill>
                                <a:srgbClr val="FF0000"/>
                              </a:solidFill>
                              <a:latin typeface="Cambria Math" panose="02040503050406030204" pitchFamily="18" charset="0"/>
                            </a:rPr>
                            <m:t>𝟐</m:t>
                          </m:r>
                        </m:num>
                        <m:den>
                          <m:r>
                            <a:rPr lang="en-US" sz="4000" b="1" i="1" smtClean="0">
                              <a:solidFill>
                                <a:srgbClr val="FF0000"/>
                              </a:solidFill>
                              <a:latin typeface="Cambria Math" panose="02040503050406030204" pitchFamily="18" charset="0"/>
                            </a:rPr>
                            <m:t>𝟑</m:t>
                          </m:r>
                        </m:den>
                      </m:f>
                    </m:oMath>
                  </a14:m>
                  <a:r>
                    <a:rPr lang="en-US" sz="4000" b="1" dirty="0">
                      <a:solidFill>
                        <a:srgbClr val="FF0000"/>
                      </a:solidFill>
                    </a:rPr>
                    <a:t> </a:t>
                  </a:r>
                  <a:r>
                    <a:rPr lang="en-US" sz="3200" b="1" dirty="0"/>
                    <a:t>m</a:t>
                  </a:r>
                </a:p>
              </p:txBody>
            </p:sp>
          </mc:Choice>
          <mc:Fallback xmlns="">
            <p:sp>
              <p:nvSpPr>
                <p:cNvPr id="20" name="TextBox 19">
                  <a:extLst>
                    <a:ext uri="{FF2B5EF4-FFF2-40B4-BE49-F238E27FC236}">
                      <a16:creationId xmlns:a16="http://schemas.microsoft.com/office/drawing/2014/main" xmlns="" xmlns:a14="http://schemas.microsoft.com/office/drawing/2010/main" id="{E244E305-9CC9-46EB-955B-9E82D0FA1C17}"/>
                    </a:ext>
                  </a:extLst>
                </p:cNvPr>
                <p:cNvSpPr txBox="1">
                  <a:spLocks noRot="1" noChangeAspect="1" noMove="1" noResize="1" noEditPoints="1" noAdjustHandles="1" noChangeArrowheads="1" noChangeShapeType="1" noTextEdit="1"/>
                </p:cNvSpPr>
                <p:nvPr/>
              </p:nvSpPr>
              <p:spPr>
                <a:xfrm>
                  <a:off x="10681191" y="2800669"/>
                  <a:ext cx="673261" cy="889154"/>
                </a:xfrm>
                <a:prstGeom prst="rect">
                  <a:avLst/>
                </a:prstGeom>
                <a:blipFill rotWithShape="1">
                  <a:blip r:embed="rId5"/>
                  <a:stretch>
                    <a:fillRect r="-36036" b="-10274"/>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21" name="Hộp Văn bản 14">
                <a:extLst>
                  <a:ext uri="{FF2B5EF4-FFF2-40B4-BE49-F238E27FC236}">
                    <a16:creationId xmlns:a16="http://schemas.microsoft.com/office/drawing/2014/main" id="{F46B14EE-F483-4C58-B9EB-A246FC849BD9}"/>
                  </a:ext>
                </a:extLst>
              </p:cNvPr>
              <p:cNvSpPr txBox="1"/>
              <p:nvPr/>
            </p:nvSpPr>
            <p:spPr>
              <a:xfrm>
                <a:off x="633617" y="2686242"/>
                <a:ext cx="5999017" cy="2267224"/>
              </a:xfrm>
              <a:prstGeom prst="rect">
                <a:avLst/>
              </a:prstGeom>
              <a:noFill/>
            </p:spPr>
            <p:txBody>
              <a:bodyPr wrap="square">
                <a:spAutoFit/>
              </a:bodyPr>
              <a:lstStyle/>
              <a:p>
                <a:r>
                  <a:rPr lang="en-US" sz="3600" dirty="0">
                    <a:latin typeface="Times New Roman" panose="02020603050405020304" pitchFamily="18" charset="0"/>
                    <a:cs typeface="Times New Roman" panose="02020603050405020304" pitchFamily="18" charset="0"/>
                  </a:rPr>
                  <a:t>Hình </a:t>
                </a:r>
                <a:r>
                  <a:rPr lang="en-US" sz="3600" dirty="0" err="1">
                    <a:latin typeface="Times New Roman" panose="02020603050405020304" pitchFamily="18" charset="0"/>
                    <a:cs typeface="Times New Roman" panose="02020603050405020304" pitchFamily="18" charset="0"/>
                  </a:rPr>
                  <a:t>chữ</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nhật</a:t>
                </a:r>
                <a:r>
                  <a:rPr lang="en-US" sz="3600" dirty="0">
                    <a:latin typeface="Times New Roman" panose="02020603050405020304" pitchFamily="18" charset="0"/>
                    <a:cs typeface="Times New Roman" panose="02020603050405020304" pitchFamily="18" charset="0"/>
                  </a:rPr>
                  <a:t> ABCD </a:t>
                </a:r>
                <a:r>
                  <a:rPr lang="en-US" sz="3600" dirty="0" err="1">
                    <a:latin typeface="Times New Roman" panose="02020603050405020304" pitchFamily="18" charset="0"/>
                    <a:cs typeface="Times New Roman" panose="02020603050405020304" pitchFamily="18" charset="0"/>
                  </a:rPr>
                  <a:t>có</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diện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tích</a:t>
                </a:r>
                <a:r>
                  <a:rPr lang="en-US" sz="3600" dirty="0">
                    <a:latin typeface="Times New Roman" panose="02020603050405020304" pitchFamily="18" charset="0"/>
                    <a:cs typeface="Times New Roman" panose="02020603050405020304" pitchFamily="18" charset="0"/>
                  </a:rPr>
                  <a:t> </a:t>
                </a:r>
                <a14:m>
                  <m:oMath xmlns:m="http://schemas.openxmlformats.org/officeDocument/2006/math">
                    <m:f>
                      <m:fPr>
                        <m:ctrlPr>
                          <a:rPr lang="en-US" sz="4800" b="1" i="1" smtClean="0">
                            <a:solidFill>
                              <a:srgbClr val="FF0000"/>
                            </a:solidFill>
                            <a:latin typeface="Cambria Math" panose="02040503050406030204" pitchFamily="18" charset="0"/>
                          </a:rPr>
                        </m:ctrlPr>
                      </m:fPr>
                      <m:num>
                        <m:r>
                          <a:rPr lang="en-US" sz="4800" b="1" i="1" smtClean="0">
                            <a:solidFill>
                              <a:srgbClr val="FF0000"/>
                            </a:solidFill>
                            <a:latin typeface="Cambria Math" panose="02040503050406030204" pitchFamily="18" charset="0"/>
                          </a:rPr>
                          <m:t>𝟕</m:t>
                        </m:r>
                      </m:num>
                      <m:den>
                        <m:r>
                          <a:rPr lang="en-US" sz="4800" b="1" i="1" smtClean="0">
                            <a:solidFill>
                              <a:srgbClr val="FF0000"/>
                            </a:solidFill>
                            <a:latin typeface="Cambria Math" panose="02040503050406030204" pitchFamily="18" charset="0"/>
                          </a:rPr>
                          <m:t>𝟏𝟓</m:t>
                        </m:r>
                      </m:den>
                    </m:f>
                  </m:oMath>
                </a14:m>
                <a:r>
                  <a:rPr lang="en-US" sz="4000" dirty="0">
                    <a:solidFill>
                      <a:srgbClr val="FF0000"/>
                    </a:solidFill>
                    <a:latin typeface="Times New Roman" panose="02020603050405020304" pitchFamily="18" charset="0"/>
                    <a:cs typeface="Times New Roman" panose="02020603050405020304" pitchFamily="18" charset="0"/>
                  </a:rPr>
                  <a:t> </a:t>
                </a:r>
                <a14:m>
                  <m:oMath xmlns:m="http://schemas.openxmlformats.org/officeDocument/2006/math">
                    <m:sSup>
                      <m:sSupPr>
                        <m:ctrlPr>
                          <a:rPr lang="en-US" sz="3600" i="1" dirty="0" smtClean="0">
                            <a:latin typeface="Cambria Math" panose="02040503050406030204" pitchFamily="18" charset="0"/>
                            <a:cs typeface="Times New Roman" panose="02020603050405020304" pitchFamily="18" charset="0"/>
                          </a:rPr>
                        </m:ctrlPr>
                      </m:sSupPr>
                      <m:e>
                        <m:r>
                          <a:rPr lang="en-US" sz="3600" b="0" i="1" dirty="0" smtClean="0">
                            <a:latin typeface="Cambria Math" panose="02040503050406030204" pitchFamily="18" charset="0"/>
                            <a:cs typeface="Times New Roman" panose="02020603050405020304" pitchFamily="18" charset="0"/>
                          </a:rPr>
                          <m:t>𝑚</m:t>
                        </m:r>
                      </m:e>
                      <m:sup>
                        <m:r>
                          <a:rPr lang="en-US" sz="3600" b="0" i="1" dirty="0" smtClean="0">
                            <a:latin typeface="Cambria Math" panose="02040503050406030204" pitchFamily="18" charset="0"/>
                            <a:cs typeface="Times New Roman" panose="02020603050405020304" pitchFamily="18" charset="0"/>
                          </a:rPr>
                          <m:t>2</m:t>
                        </m:r>
                      </m:sup>
                    </m:sSup>
                  </m:oMath>
                </a14:m>
                <a:r>
                  <a:rPr lang="en-US" sz="3600"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chiều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rộng</a:t>
                </a:r>
                <a:r>
                  <a:rPr lang="en-US" sz="3600" dirty="0">
                    <a:latin typeface="Times New Roman" panose="02020603050405020304" pitchFamily="18" charset="0"/>
                    <a:cs typeface="Times New Roman" panose="02020603050405020304" pitchFamily="18" charset="0"/>
                  </a:rPr>
                  <a:t> </a:t>
                </a:r>
                <a14:m>
                  <m:oMath xmlns:m="http://schemas.openxmlformats.org/officeDocument/2006/math">
                    <m:f>
                      <m:fPr>
                        <m:ctrlPr>
                          <a:rPr lang="en-US" sz="4800" b="1" i="1" smtClean="0">
                            <a:solidFill>
                              <a:srgbClr val="FF0000"/>
                            </a:solidFill>
                            <a:latin typeface="Cambria Math" panose="02040503050406030204" pitchFamily="18" charset="0"/>
                          </a:rPr>
                        </m:ctrlPr>
                      </m:fPr>
                      <m:num>
                        <m:r>
                          <a:rPr lang="en-US" sz="4800" b="1" i="1" smtClean="0">
                            <a:solidFill>
                              <a:srgbClr val="FF0000"/>
                            </a:solidFill>
                            <a:latin typeface="Cambria Math" panose="02040503050406030204" pitchFamily="18" charset="0"/>
                          </a:rPr>
                          <m:t>𝟐</m:t>
                        </m:r>
                      </m:num>
                      <m:den>
                        <m:r>
                          <a:rPr lang="en-US" sz="4800" b="1" i="1" smtClean="0">
                            <a:solidFill>
                              <a:srgbClr val="FF0000"/>
                            </a:solidFill>
                            <a:latin typeface="Cambria Math" panose="02040503050406030204" pitchFamily="18" charset="0"/>
                          </a:rPr>
                          <m:t>𝟑</m:t>
                        </m:r>
                      </m:den>
                    </m:f>
                  </m:oMath>
                </a14:m>
                <a:r>
                  <a:rPr lang="en-US" sz="3600" dirty="0">
                    <a:solidFill>
                      <a:srgbClr val="FF0000"/>
                    </a:solidFill>
                    <a:latin typeface="Times New Roman" panose="02020603050405020304" pitchFamily="18" charset="0"/>
                    <a:cs typeface="Times New Roman" panose="02020603050405020304" pitchFamily="18" charset="0"/>
                  </a:rPr>
                  <a:t> </a:t>
                </a:r>
                <a:r>
                  <a:rPr lang="en-US" sz="3600" dirty="0">
                    <a:latin typeface="Times New Roman" panose="02020603050405020304" pitchFamily="18" charset="0"/>
                    <a:cs typeface="Times New Roman" panose="02020603050405020304" pitchFamily="18" charset="0"/>
                  </a:rPr>
                  <a:t>m.</a:t>
                </a:r>
              </a:p>
              <a:p>
                <a:r>
                  <a:rPr lang="en-US" sz="3600" dirty="0" err="1">
                    <a:latin typeface="Times New Roman" panose="02020603050405020304" pitchFamily="18" charset="0"/>
                    <a:cs typeface="Times New Roman" panose="02020603050405020304" pitchFamily="18" charset="0"/>
                  </a:rPr>
                  <a:t>Tính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chiều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dài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của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hình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đó</a:t>
                </a:r>
                <a:r>
                  <a:rPr lang="en-US" sz="3600" dirty="0">
                    <a:latin typeface="Times New Roman" panose="02020603050405020304" pitchFamily="18" charset="0"/>
                    <a:cs typeface="Times New Roman" panose="02020603050405020304" pitchFamily="18" charset="0"/>
                  </a:rPr>
                  <a:t>. </a:t>
                </a:r>
                <a:endParaRPr lang="en-US" sz="3600" b="1" dirty="0">
                  <a:latin typeface="Times New Roman" panose="02020603050405020304" pitchFamily="18" charset="0"/>
                  <a:cs typeface="Times New Roman" panose="02020603050405020304" pitchFamily="18" charset="0"/>
                </a:endParaRPr>
              </a:p>
            </p:txBody>
          </p:sp>
        </mc:Choice>
        <mc:Fallback xmlns="">
          <p:sp>
            <p:nvSpPr>
              <p:cNvPr id="21" name="Hộp Văn bản 14">
                <a:extLst>
                  <a:ext uri="{FF2B5EF4-FFF2-40B4-BE49-F238E27FC236}">
                    <a16:creationId xmlns:a16="http://schemas.microsoft.com/office/drawing/2014/main" xmlns:a14="http://schemas.microsoft.com/office/drawing/2010/main" xmlns="" id="{F46B14EE-F483-4C58-B9EB-A246FC849BD9}"/>
                  </a:ext>
                </a:extLst>
              </p:cNvPr>
              <p:cNvSpPr txBox="1">
                <a:spLocks noRot="1" noChangeAspect="1" noMove="1" noResize="1" noEditPoints="1" noAdjustHandles="1" noChangeArrowheads="1" noChangeShapeType="1" noTextEdit="1"/>
              </p:cNvSpPr>
              <p:nvPr/>
            </p:nvSpPr>
            <p:spPr>
              <a:xfrm>
                <a:off x="633617" y="2686242"/>
                <a:ext cx="5999017" cy="2267224"/>
              </a:xfrm>
              <a:prstGeom prst="rect">
                <a:avLst/>
              </a:prstGeom>
              <a:blipFill rotWithShape="1">
                <a:blip r:embed="rId6"/>
                <a:stretch>
                  <a:fillRect l="-3150" t="-4301" b="-9140"/>
                </a:stretch>
              </a:blipFill>
            </p:spPr>
            <p:txBody>
              <a:bodyPr/>
              <a:lstStyle/>
              <a:p>
                <a:r>
                  <a:rPr lang="en-US">
                    <a:noFill/>
                  </a:rPr>
                  <a:t> </a:t>
                </a:r>
              </a:p>
            </p:txBody>
          </p:sp>
        </mc:Fallback>
      </mc:AlternateContent>
    </p:spTree>
    <p:extLst>
      <p:ext uri="{BB962C8B-B14F-4D97-AF65-F5344CB8AC3E}">
        <p14:creationId xmlns:p14="http://schemas.microsoft.com/office/powerpoint/2010/main" val="3406669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1000" fill="hold"/>
                                        <p:tgtEl>
                                          <p:spTgt spid="21"/>
                                        </p:tgtEl>
                                        <p:attrNameLst>
                                          <p:attrName>ppt_w</p:attrName>
                                        </p:attrNameLst>
                                      </p:cBhvr>
                                      <p:tavLst>
                                        <p:tav tm="0">
                                          <p:val>
                                            <p:fltVal val="0"/>
                                          </p:val>
                                        </p:tav>
                                        <p:tav tm="100000">
                                          <p:val>
                                            <p:strVal val="#ppt_w"/>
                                          </p:val>
                                        </p:tav>
                                      </p:tavLst>
                                    </p:anim>
                                    <p:anim calcmode="lin" valueType="num">
                                      <p:cBhvr>
                                        <p:cTn id="13" dur="1000" fill="hold"/>
                                        <p:tgtEl>
                                          <p:spTgt spid="21"/>
                                        </p:tgtEl>
                                        <p:attrNameLst>
                                          <p:attrName>ppt_h</p:attrName>
                                        </p:attrNameLst>
                                      </p:cBhvr>
                                      <p:tavLst>
                                        <p:tav tm="0">
                                          <p:val>
                                            <p:fltVal val="0"/>
                                          </p:val>
                                        </p:tav>
                                        <p:tav tm="100000">
                                          <p:val>
                                            <p:strVal val="#ppt_h"/>
                                          </p:val>
                                        </p:tav>
                                      </p:tavLst>
                                    </p:anim>
                                    <p:anim calcmode="lin" valueType="num">
                                      <p:cBhvr>
                                        <p:cTn id="14" dur="1000" fill="hold"/>
                                        <p:tgtEl>
                                          <p:spTgt spid="21"/>
                                        </p:tgtEl>
                                        <p:attrNameLst>
                                          <p:attrName>style.rotation</p:attrName>
                                        </p:attrNameLst>
                                      </p:cBhvr>
                                      <p:tavLst>
                                        <p:tav tm="0">
                                          <p:val>
                                            <p:fltVal val="90"/>
                                          </p:val>
                                        </p:tav>
                                        <p:tav tm="100000">
                                          <p:val>
                                            <p:fltVal val="0"/>
                                          </p:val>
                                        </p:tav>
                                      </p:tavLst>
                                    </p:anim>
                                    <p:animEffect transition="in" filter="fade">
                                      <p:cBhvr>
                                        <p:cTn id="15" dur="10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style.rotation</p:attrName>
                                        </p:attrNameLst>
                                      </p:cBhvr>
                                      <p:tavLst>
                                        <p:tav tm="0">
                                          <p:val>
                                            <p:fltVal val="90"/>
                                          </p:val>
                                        </p:tav>
                                        <p:tav tm="100000">
                                          <p:val>
                                            <p:fltVal val="0"/>
                                          </p:val>
                                        </p:tav>
                                      </p:tavLst>
                                    </p:anim>
                                    <p:animEffect transition="in" filter="fade">
                                      <p:cBhvr>
                                        <p:cTn id="21" dur="1000"/>
                                        <p:tgtEl>
                                          <p:spTgt spid="7"/>
                                        </p:tgtEl>
                                      </p:cBhvr>
                                    </p:animEffect>
                                  </p:childTnLst>
                                </p:cTn>
                              </p:par>
                              <p:par>
                                <p:cTn id="22" presetID="31" presetClass="entr" presetSubtype="0" fill="hold" grpId="0" nodeType="with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1000" fill="hold"/>
                                        <p:tgtEl>
                                          <p:spTgt spid="18"/>
                                        </p:tgtEl>
                                        <p:attrNameLst>
                                          <p:attrName>ppt_w</p:attrName>
                                        </p:attrNameLst>
                                      </p:cBhvr>
                                      <p:tavLst>
                                        <p:tav tm="0">
                                          <p:val>
                                            <p:fltVal val="0"/>
                                          </p:val>
                                        </p:tav>
                                        <p:tav tm="100000">
                                          <p:val>
                                            <p:strVal val="#ppt_w"/>
                                          </p:val>
                                        </p:tav>
                                      </p:tavLst>
                                    </p:anim>
                                    <p:anim calcmode="lin" valueType="num">
                                      <p:cBhvr>
                                        <p:cTn id="25" dur="1000" fill="hold"/>
                                        <p:tgtEl>
                                          <p:spTgt spid="18"/>
                                        </p:tgtEl>
                                        <p:attrNameLst>
                                          <p:attrName>ppt_h</p:attrName>
                                        </p:attrNameLst>
                                      </p:cBhvr>
                                      <p:tavLst>
                                        <p:tav tm="0">
                                          <p:val>
                                            <p:fltVal val="0"/>
                                          </p:val>
                                        </p:tav>
                                        <p:tav tm="100000">
                                          <p:val>
                                            <p:strVal val="#ppt_h"/>
                                          </p:val>
                                        </p:tav>
                                      </p:tavLst>
                                    </p:anim>
                                    <p:anim calcmode="lin" valueType="num">
                                      <p:cBhvr>
                                        <p:cTn id="26" dur="1000" fill="hold"/>
                                        <p:tgtEl>
                                          <p:spTgt spid="18"/>
                                        </p:tgtEl>
                                        <p:attrNameLst>
                                          <p:attrName>style.rotation</p:attrName>
                                        </p:attrNameLst>
                                      </p:cBhvr>
                                      <p:tavLst>
                                        <p:tav tm="0">
                                          <p:val>
                                            <p:fltVal val="90"/>
                                          </p:val>
                                        </p:tav>
                                        <p:tav tm="100000">
                                          <p:val>
                                            <p:fltVal val="0"/>
                                          </p:val>
                                        </p:tav>
                                      </p:tavLst>
                                    </p:anim>
                                    <p:animEffect transition="in" filter="fade">
                                      <p:cBhvr>
                                        <p:cTn id="27" dur="1000"/>
                                        <p:tgtEl>
                                          <p:spTgt spid="18"/>
                                        </p:tgtEl>
                                      </p:cBhvr>
                                    </p:animEffect>
                                  </p:childTnLst>
                                </p:cTn>
                              </p:par>
                              <p:par>
                                <p:cTn id="28" presetID="31" presetClass="entr" presetSubtype="0" fill="hold" nodeType="with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8" grpId="0"/>
      <p:bldP spid="2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
          <p:cNvGrpSpPr>
            <a:grpSpLocks/>
          </p:cNvGrpSpPr>
          <p:nvPr/>
        </p:nvGrpSpPr>
        <p:grpSpPr bwMode="auto">
          <a:xfrm>
            <a:off x="898425" y="130175"/>
            <a:ext cx="10769600" cy="590550"/>
            <a:chOff x="685800" y="304800"/>
            <a:chExt cx="8077200" cy="589981"/>
          </a:xfrm>
        </p:grpSpPr>
        <p:sp>
          <p:nvSpPr>
            <p:cNvPr id="3" name="Text Box 4"/>
            <p:cNvSpPr txBox="1">
              <a:spLocks noChangeArrowheads="1"/>
            </p:cNvSpPr>
            <p:nvPr/>
          </p:nvSpPr>
          <p:spPr bwMode="auto">
            <a:xfrm>
              <a:off x="685800" y="304800"/>
              <a:ext cx="8077200" cy="523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2800" b="1" dirty="0" err="1">
                  <a:solidFill>
                    <a:prstClr val="black"/>
                  </a:solidFill>
                  <a:latin typeface="Times New Roman" panose="02020603050405020304" pitchFamily="18" charset="0"/>
                  <a:cs typeface="Times New Roman" panose="02020603050405020304" pitchFamily="18" charset="0"/>
                </a:rPr>
                <a:t>Thứ</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sáu</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ngày</a:t>
              </a:r>
              <a:r>
                <a:rPr lang="en-US" altLang="en-US" sz="2800" b="1" dirty="0">
                  <a:solidFill>
                    <a:prstClr val="black"/>
                  </a:solidFill>
                  <a:latin typeface="Times New Roman" panose="02020603050405020304" pitchFamily="18" charset="0"/>
                  <a:cs typeface="Times New Roman" panose="02020603050405020304" pitchFamily="18" charset="0"/>
                </a:rPr>
                <a:t> 10 </a:t>
              </a:r>
              <a:r>
                <a:rPr lang="en-US" altLang="en-US" sz="2800" b="1" dirty="0" err="1">
                  <a:solidFill>
                    <a:prstClr val="black"/>
                  </a:solidFill>
                  <a:latin typeface="Times New Roman" panose="02020603050405020304" pitchFamily="18" charset="0"/>
                  <a:cs typeface="Times New Roman" panose="02020603050405020304" pitchFamily="18" charset="0"/>
                </a:rPr>
                <a:t>tháng</a:t>
              </a:r>
              <a:r>
                <a:rPr lang="en-US" altLang="en-US" sz="2800" b="1" dirty="0">
                  <a:solidFill>
                    <a:prstClr val="black"/>
                  </a:solidFill>
                  <a:latin typeface="Times New Roman" panose="02020603050405020304" pitchFamily="18" charset="0"/>
                  <a:cs typeface="Times New Roman" panose="02020603050405020304" pitchFamily="18" charset="0"/>
                </a:rPr>
                <a:t> 3  </a:t>
              </a:r>
              <a:r>
                <a:rPr lang="en-US" altLang="en-US" sz="2800" b="1" dirty="0" err="1">
                  <a:solidFill>
                    <a:prstClr val="black"/>
                  </a:solidFill>
                  <a:latin typeface="Times New Roman" panose="02020603050405020304" pitchFamily="18" charset="0"/>
                  <a:cs typeface="Times New Roman" panose="02020603050405020304" pitchFamily="18" charset="0"/>
                </a:rPr>
                <a:t>năm</a:t>
              </a:r>
              <a:r>
                <a:rPr lang="en-US" altLang="en-US" sz="2800" b="1" dirty="0">
                  <a:solidFill>
                    <a:prstClr val="black"/>
                  </a:solidFill>
                  <a:latin typeface="Times New Roman" panose="02020603050405020304" pitchFamily="18" charset="0"/>
                  <a:cs typeface="Times New Roman" panose="02020603050405020304" pitchFamily="18" charset="0"/>
                </a:rPr>
                <a:t> 2023</a:t>
              </a:r>
            </a:p>
          </p:txBody>
        </p:sp>
        <p:cxnSp>
          <p:nvCxnSpPr>
            <p:cNvPr id="4" name="Straight Connector 3"/>
            <p:cNvCxnSpPr/>
            <p:nvPr/>
          </p:nvCxnSpPr>
          <p:spPr>
            <a:xfrm>
              <a:off x="3827463" y="894781"/>
              <a:ext cx="1793875" cy="0"/>
            </a:xfrm>
            <a:prstGeom prst="line">
              <a:avLst/>
            </a:prstGeom>
            <a:ln w="19050">
              <a:solidFill>
                <a:srgbClr val="002060"/>
              </a:solidFill>
            </a:ln>
            <a:effectLst/>
          </p:spPr>
          <p:style>
            <a:lnRef idx="1">
              <a:schemeClr val="accent1"/>
            </a:lnRef>
            <a:fillRef idx="0">
              <a:schemeClr val="accent1"/>
            </a:fillRef>
            <a:effectRef idx="0">
              <a:schemeClr val="accent1"/>
            </a:effectRef>
            <a:fontRef idx="minor">
              <a:schemeClr val="tx1"/>
            </a:fontRef>
          </p:style>
        </p:cxnSp>
      </p:grpSp>
      <p:sp>
        <p:nvSpPr>
          <p:cNvPr id="5" name="Text Box 17"/>
          <p:cNvSpPr txBox="1">
            <a:spLocks noChangeArrowheads="1"/>
          </p:cNvSpPr>
          <p:nvPr/>
        </p:nvSpPr>
        <p:spPr bwMode="auto">
          <a:xfrm>
            <a:off x="5490129" y="730996"/>
            <a:ext cx="374226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50000"/>
              </a:spcBef>
              <a:buFontTx/>
              <a:buNone/>
            </a:pPr>
            <a:r>
              <a:rPr lang="en-US" altLang="en-US" sz="2800" b="1" dirty="0" err="1">
                <a:solidFill>
                  <a:prstClr val="black"/>
                </a:solidFill>
                <a:latin typeface="Times New Roman" panose="02020603050405020304" pitchFamily="18" charset="0"/>
                <a:cs typeface="Times New Roman" panose="02020603050405020304" pitchFamily="18" charset="0"/>
              </a:rPr>
              <a:t>Toán</a:t>
            </a:r>
            <a:endParaRPr lang="en-US" altLang="en-US" sz="2800" b="1" dirty="0">
              <a:solidFill>
                <a:prstClr val="black"/>
              </a:solidFill>
              <a:latin typeface="Times New Roman" panose="02020603050405020304" pitchFamily="18" charset="0"/>
              <a:cs typeface="Times New Roman" panose="02020603050405020304" pitchFamily="18" charset="0"/>
            </a:endParaRPr>
          </a:p>
        </p:txBody>
      </p:sp>
      <p:sp>
        <p:nvSpPr>
          <p:cNvPr id="6" name="Text Box 17"/>
          <p:cNvSpPr txBox="1">
            <a:spLocks noChangeArrowheads="1"/>
          </p:cNvSpPr>
          <p:nvPr/>
        </p:nvSpPr>
        <p:spPr bwMode="auto">
          <a:xfrm>
            <a:off x="4474416" y="1247769"/>
            <a:ext cx="686341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50000"/>
              </a:spcBef>
              <a:buFontTx/>
              <a:buNone/>
            </a:pPr>
            <a:r>
              <a:rPr lang="en-US" altLang="en-US" sz="3000" b="1" dirty="0" err="1">
                <a:solidFill>
                  <a:srgbClr val="FF0000"/>
                </a:solidFill>
                <a:latin typeface="Times New Roman" panose="02020603050405020304" pitchFamily="18" charset="0"/>
                <a:cs typeface="Times New Roman" panose="02020603050405020304" pitchFamily="18" charset="0"/>
              </a:rPr>
              <a:t>Phép</a:t>
            </a:r>
            <a:r>
              <a:rPr lang="en-US" altLang="en-US" sz="3000" b="1" dirty="0">
                <a:solidFill>
                  <a:srgbClr val="FF0000"/>
                </a:solidFill>
                <a:latin typeface="Times New Roman" panose="02020603050405020304" pitchFamily="18" charset="0"/>
                <a:cs typeface="Times New Roman" panose="02020603050405020304" pitchFamily="18" charset="0"/>
              </a:rPr>
              <a:t> chia </a:t>
            </a:r>
            <a:r>
              <a:rPr lang="en-US" altLang="en-US" sz="3000" b="1" dirty="0" err="1">
                <a:solidFill>
                  <a:srgbClr val="FF0000"/>
                </a:solidFill>
                <a:latin typeface="Times New Roman" panose="02020603050405020304" pitchFamily="18" charset="0"/>
                <a:cs typeface="Times New Roman" panose="02020603050405020304" pitchFamily="18" charset="0"/>
              </a:rPr>
              <a:t>phân</a:t>
            </a:r>
            <a:r>
              <a:rPr lang="en-US" altLang="en-US" sz="3000" b="1" dirty="0">
                <a:solidFill>
                  <a:srgbClr val="FF0000"/>
                </a:solidFill>
                <a:latin typeface="Times New Roman" panose="02020603050405020304" pitchFamily="18" charset="0"/>
                <a:cs typeface="Times New Roman" panose="02020603050405020304" pitchFamily="18" charset="0"/>
              </a:rPr>
              <a:t> </a:t>
            </a:r>
            <a:r>
              <a:rPr lang="en-US" altLang="en-US" sz="3000" b="1" dirty="0" err="1">
                <a:solidFill>
                  <a:srgbClr val="FF0000"/>
                </a:solidFill>
                <a:latin typeface="Times New Roman" panose="02020603050405020304" pitchFamily="18" charset="0"/>
                <a:cs typeface="Times New Roman" panose="02020603050405020304" pitchFamily="18" charset="0"/>
              </a:rPr>
              <a:t>số</a:t>
            </a:r>
            <a:endParaRPr lang="en-US" altLang="en-US" sz="3000" b="1" dirty="0">
              <a:solidFill>
                <a:srgbClr val="FF0000"/>
              </a:solidFill>
              <a:latin typeface="Times New Roman" panose="02020603050405020304" pitchFamily="18" charset="0"/>
              <a:cs typeface="Times New Roman" panose="02020603050405020304" pitchFamily="18" charset="0"/>
            </a:endParaRPr>
          </a:p>
        </p:txBody>
      </p:sp>
      <p:sp>
        <p:nvSpPr>
          <p:cNvPr id="7" name="矩形: 圆角 11">
            <a:extLst>
              <a:ext uri="{FF2B5EF4-FFF2-40B4-BE49-F238E27FC236}">
                <a16:creationId xmlns:a16="http://schemas.microsoft.com/office/drawing/2014/main" id="{6FE56FE4-6B10-49FC-BE0D-93AFF93E60A4}"/>
              </a:ext>
            </a:extLst>
          </p:cNvPr>
          <p:cNvSpPr/>
          <p:nvPr/>
        </p:nvSpPr>
        <p:spPr>
          <a:xfrm>
            <a:off x="0" y="1881567"/>
            <a:ext cx="12192000" cy="5357441"/>
          </a:xfrm>
          <a:prstGeom prst="roundRect">
            <a:avLst/>
          </a:prstGeom>
          <a:solidFill>
            <a:schemeClr val="bg1"/>
          </a:solidFill>
          <a:ln w="101600">
            <a:solidFill>
              <a:srgbClr val="02736A"/>
            </a:solidFill>
          </a:ln>
          <a:effectLst>
            <a:outerShdw blurRad="50800" dist="139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 name="Rounded Rectangle 21">
            <a:extLst>
              <a:ext uri="{FF2B5EF4-FFF2-40B4-BE49-F238E27FC236}">
                <a16:creationId xmlns:a16="http://schemas.microsoft.com/office/drawing/2014/main" id="{5CD099E9-E7AC-4206-A617-85451F86CED3}"/>
              </a:ext>
            </a:extLst>
          </p:cNvPr>
          <p:cNvSpPr/>
          <p:nvPr/>
        </p:nvSpPr>
        <p:spPr>
          <a:xfrm>
            <a:off x="1497825" y="4741786"/>
            <a:ext cx="7905487" cy="1654539"/>
          </a:xfrm>
          <a:prstGeom prst="roundRect">
            <a:avLst/>
          </a:prstGeom>
          <a:solidFill>
            <a:schemeClr val="accent2">
              <a:lumMod val="20000"/>
              <a:lumOff val="80000"/>
              <a:alpha val="88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矩形 7"/>
          <p:cNvSpPr/>
          <p:nvPr/>
        </p:nvSpPr>
        <p:spPr>
          <a:xfrm>
            <a:off x="1521509" y="911423"/>
            <a:ext cx="2952907" cy="1107996"/>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defRPr/>
            </a:pPr>
            <a:endParaRPr lang="zh-CN" altLang="en-US" sz="4400" b="1" spc="300" dirty="0">
              <a:solidFill>
                <a:schemeClr val="bg1"/>
              </a:solidFill>
              <a:latin typeface="UTM Flamenco" panose="02040603050506020204" pitchFamily="18" charset="0"/>
              <a:ea typeface="微软雅黑" panose="020B0503020204020204" pitchFamily="34" charset="-122"/>
              <a:sym typeface="微软雅黑" panose="020B0503020204020204" charset="-122"/>
            </a:endParaRPr>
          </a:p>
        </p:txBody>
      </p:sp>
      <p:pic>
        <p:nvPicPr>
          <p:cNvPr id="13" name="图片 2" descr="6"/>
          <p:cNvPicPr>
            <a:picLocks noChangeAspect="1"/>
          </p:cNvPicPr>
          <p:nvPr/>
        </p:nvPicPr>
        <p:blipFill>
          <a:blip r:embed="rId2"/>
          <a:srcRect r="74368"/>
          <a:stretch>
            <a:fillRect/>
          </a:stretch>
        </p:blipFill>
        <p:spPr>
          <a:xfrm>
            <a:off x="-3805" y="5150485"/>
            <a:ext cx="1602105" cy="2278380"/>
          </a:xfrm>
          <a:prstGeom prst="rect">
            <a:avLst/>
          </a:prstGeom>
        </p:spPr>
      </p:pic>
      <p:pic>
        <p:nvPicPr>
          <p:cNvPr id="14" name="图片 4" descr="6"/>
          <p:cNvPicPr>
            <a:picLocks noChangeAspect="1"/>
          </p:cNvPicPr>
          <p:nvPr/>
        </p:nvPicPr>
        <p:blipFill>
          <a:blip r:embed="rId2"/>
          <a:srcRect l="47449" t="21697"/>
          <a:stretch>
            <a:fillRect/>
          </a:stretch>
        </p:blipFill>
        <p:spPr>
          <a:xfrm>
            <a:off x="9054470" y="5709821"/>
            <a:ext cx="3137535" cy="1704340"/>
          </a:xfrm>
          <a:prstGeom prst="rect">
            <a:avLst/>
          </a:prstGeom>
        </p:spPr>
      </p:pic>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78F8C5F5-B6C6-48DB-B727-413BF4A4FA43}"/>
                  </a:ext>
                </a:extLst>
              </p:cNvPr>
              <p:cNvSpPr txBox="1"/>
              <p:nvPr/>
            </p:nvSpPr>
            <p:spPr>
              <a:xfrm>
                <a:off x="1041767" y="1970812"/>
                <a:ext cx="2047452" cy="1425968"/>
              </a:xfrm>
              <a:prstGeom prst="rect">
                <a:avLst/>
              </a:prstGeom>
              <a:noFill/>
            </p:spPr>
            <p:txBody>
              <a:bodyPr wrap="square">
                <a:spAutoFit/>
              </a:bodyPr>
              <a:lstStyle/>
              <a:p>
                <a14:m>
                  <m:oMath xmlns:m="http://schemas.openxmlformats.org/officeDocument/2006/math">
                    <m:f>
                      <m:fPr>
                        <m:ctrlPr>
                          <a:rPr lang="en-US" sz="6000" b="1" i="1">
                            <a:solidFill>
                              <a:schemeClr val="accent6">
                                <a:lumMod val="50000"/>
                              </a:schemeClr>
                            </a:solidFill>
                            <a:latin typeface="Cambria Math" panose="02040503050406030204" pitchFamily="18" charset="0"/>
                          </a:rPr>
                        </m:ctrlPr>
                      </m:fPr>
                      <m:num>
                        <m:r>
                          <a:rPr lang="en-US" sz="6000" b="1" i="1">
                            <a:solidFill>
                              <a:schemeClr val="accent6">
                                <a:lumMod val="50000"/>
                              </a:schemeClr>
                            </a:solidFill>
                            <a:latin typeface="Cambria Math" panose="02040503050406030204" pitchFamily="18" charset="0"/>
                          </a:rPr>
                          <m:t>𝟕</m:t>
                        </m:r>
                      </m:num>
                      <m:den>
                        <m:r>
                          <a:rPr lang="en-US" sz="6000" b="1" i="1">
                            <a:solidFill>
                              <a:schemeClr val="accent6">
                                <a:lumMod val="50000"/>
                              </a:schemeClr>
                            </a:solidFill>
                            <a:latin typeface="Cambria Math" panose="02040503050406030204" pitchFamily="18" charset="0"/>
                          </a:rPr>
                          <m:t>𝟏𝟓</m:t>
                        </m:r>
                      </m:den>
                    </m:f>
                  </m:oMath>
                </a14:m>
                <a:r>
                  <a:rPr lang="en-US" sz="6000" b="1" dirty="0">
                    <a:solidFill>
                      <a:schemeClr val="accent6">
                        <a:lumMod val="50000"/>
                      </a:schemeClr>
                    </a:solidFill>
                  </a:rPr>
                  <a:t> : </a:t>
                </a:r>
                <a14:m>
                  <m:oMath xmlns:m="http://schemas.openxmlformats.org/officeDocument/2006/math">
                    <m:f>
                      <m:fPr>
                        <m:ctrlPr>
                          <a:rPr lang="en-US" sz="6000" b="1" i="1" smtClean="0">
                            <a:solidFill>
                              <a:schemeClr val="accent6">
                                <a:lumMod val="50000"/>
                              </a:schemeClr>
                            </a:solidFill>
                            <a:latin typeface="Cambria Math" panose="02040503050406030204" pitchFamily="18" charset="0"/>
                          </a:rPr>
                        </m:ctrlPr>
                      </m:fPr>
                      <m:num>
                        <m:r>
                          <a:rPr lang="en-US" sz="6000" b="1" i="1" smtClean="0">
                            <a:solidFill>
                              <a:schemeClr val="accent6">
                                <a:lumMod val="50000"/>
                              </a:schemeClr>
                            </a:solidFill>
                            <a:latin typeface="Cambria Math" panose="02040503050406030204" pitchFamily="18" charset="0"/>
                          </a:rPr>
                          <m:t>𝟐</m:t>
                        </m:r>
                      </m:num>
                      <m:den>
                        <m:r>
                          <a:rPr lang="en-US" sz="6000" b="1" i="1" smtClean="0">
                            <a:solidFill>
                              <a:schemeClr val="accent6">
                                <a:lumMod val="50000"/>
                              </a:schemeClr>
                            </a:solidFill>
                            <a:latin typeface="Cambria Math" panose="02040503050406030204" pitchFamily="18" charset="0"/>
                          </a:rPr>
                          <m:t>𝟑</m:t>
                        </m:r>
                      </m:den>
                    </m:f>
                  </m:oMath>
                </a14:m>
                <a:r>
                  <a:rPr lang="en-US" sz="6000" b="1" dirty="0">
                    <a:solidFill>
                      <a:schemeClr val="accent6">
                        <a:lumMod val="50000"/>
                      </a:schemeClr>
                    </a:solidFill>
                  </a:rPr>
                  <a:t> </a:t>
                </a:r>
                <a:endParaRPr lang="en-US" sz="6000" dirty="0">
                  <a:solidFill>
                    <a:schemeClr val="accent6">
                      <a:lumMod val="50000"/>
                    </a:schemeClr>
                  </a:solidFill>
                </a:endParaRPr>
              </a:p>
            </p:txBody>
          </p:sp>
        </mc:Choice>
        <mc:Fallback xmlns="">
          <p:sp>
            <p:nvSpPr>
              <p:cNvPr id="17" name="TextBox 16">
                <a:extLst>
                  <a:ext uri="{FF2B5EF4-FFF2-40B4-BE49-F238E27FC236}">
                    <a16:creationId xmlns:a16="http://schemas.microsoft.com/office/drawing/2014/main" xmlns="" xmlns:a14="http://schemas.microsoft.com/office/drawing/2010/main" id="{78F8C5F5-B6C6-48DB-B727-413BF4A4FA43}"/>
                  </a:ext>
                </a:extLst>
              </p:cNvPr>
              <p:cNvSpPr txBox="1">
                <a:spLocks noRot="1" noChangeAspect="1" noMove="1" noResize="1" noEditPoints="1" noAdjustHandles="1" noChangeArrowheads="1" noChangeShapeType="1" noTextEdit="1"/>
              </p:cNvSpPr>
              <p:nvPr/>
            </p:nvSpPr>
            <p:spPr>
              <a:xfrm>
                <a:off x="1041765" y="1970808"/>
                <a:ext cx="2047452" cy="1425968"/>
              </a:xfrm>
              <a:prstGeom prst="rect">
                <a:avLst/>
              </a:prstGeom>
              <a:blipFill rotWithShape="1">
                <a:blip r:embed="rId3"/>
                <a:stretch>
                  <a:fillRect b="-14957"/>
                </a:stretch>
              </a:blipFill>
            </p:spPr>
            <p:txBody>
              <a:bodyPr/>
              <a:lstStyle/>
              <a:p>
                <a:r>
                  <a:rPr lang="en-US">
                    <a:noFill/>
                  </a:rPr>
                  <a:t> </a:t>
                </a:r>
              </a:p>
            </p:txBody>
          </p:sp>
        </mc:Fallback>
      </mc:AlternateContent>
      <p:sp>
        <p:nvSpPr>
          <p:cNvPr id="18" name="Text Box 66">
            <a:extLst>
              <a:ext uri="{FF2B5EF4-FFF2-40B4-BE49-F238E27FC236}">
                <a16:creationId xmlns:a16="http://schemas.microsoft.com/office/drawing/2014/main" id="{AD704197-7D2E-421A-8537-6883D3E993DE}"/>
              </a:ext>
            </a:extLst>
          </p:cNvPr>
          <p:cNvSpPr txBox="1">
            <a:spLocks noChangeArrowheads="1"/>
          </p:cNvSpPr>
          <p:nvPr/>
        </p:nvSpPr>
        <p:spPr bwMode="auto">
          <a:xfrm>
            <a:off x="3467961" y="2180494"/>
            <a:ext cx="6826971"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b="1" i="1" dirty="0">
                <a:latin typeface="UTM Avo" panose="02040603050506020204" pitchFamily="18" charset="0"/>
              </a:rPr>
              <a:t>* </a:t>
            </a:r>
            <a:r>
              <a:rPr lang="en-US" altLang="en-US" b="1" i="1" dirty="0" err="1">
                <a:latin typeface="UTM Avo" panose="02040603050506020204" pitchFamily="18" charset="0"/>
              </a:rPr>
              <a:t>Lấy</a:t>
            </a:r>
            <a:r>
              <a:rPr lang="en-US" altLang="en-US" b="1" i="1" dirty="0">
                <a:latin typeface="UTM Avo" panose="02040603050506020204" pitchFamily="18" charset="0"/>
              </a:rPr>
              <a:t> </a:t>
            </a:r>
            <a:r>
              <a:rPr lang="en-US" altLang="en-US" b="1" i="1" dirty="0" err="1">
                <a:latin typeface="UTM Avo" panose="02040603050506020204" pitchFamily="18" charset="0"/>
              </a:rPr>
              <a:t>phân</a:t>
            </a:r>
            <a:r>
              <a:rPr lang="en-US" altLang="en-US" b="1" i="1" dirty="0">
                <a:latin typeface="UTM Avo" panose="02040603050506020204" pitchFamily="18" charset="0"/>
              </a:rPr>
              <a:t> </a:t>
            </a:r>
            <a:r>
              <a:rPr lang="en-US" altLang="en-US" b="1" i="1" dirty="0" err="1">
                <a:latin typeface="UTM Avo" panose="02040603050506020204" pitchFamily="18" charset="0"/>
              </a:rPr>
              <a:t>số</a:t>
            </a:r>
            <a:r>
              <a:rPr lang="en-US" altLang="en-US" b="1" i="1" dirty="0">
                <a:latin typeface="UTM Avo" panose="02040603050506020204" pitchFamily="18" charset="0"/>
              </a:rPr>
              <a:t> </a:t>
            </a:r>
            <a:r>
              <a:rPr lang="en-US" altLang="en-US" b="1" i="1" dirty="0" err="1">
                <a:latin typeface="UTM Avo" panose="02040603050506020204" pitchFamily="18" charset="0"/>
              </a:rPr>
              <a:t>thứ</a:t>
            </a:r>
            <a:r>
              <a:rPr lang="en-US" altLang="en-US" b="1" i="1" dirty="0">
                <a:latin typeface="UTM Avo" panose="02040603050506020204" pitchFamily="18" charset="0"/>
              </a:rPr>
              <a:t> </a:t>
            </a:r>
            <a:r>
              <a:rPr lang="en-US" altLang="en-US" b="1" i="1" dirty="0" err="1">
                <a:latin typeface="UTM Avo" panose="02040603050506020204" pitchFamily="18" charset="0"/>
              </a:rPr>
              <a:t>nhất</a:t>
            </a:r>
            <a:r>
              <a:rPr lang="en-US" altLang="en-US" b="1" i="1" dirty="0">
                <a:latin typeface="UTM Avo" panose="02040603050506020204" pitchFamily="18" charset="0"/>
              </a:rPr>
              <a:t> </a:t>
            </a:r>
            <a:r>
              <a:rPr lang="en-US" altLang="en-US" b="1" i="1" dirty="0" err="1">
                <a:latin typeface="UTM Avo" panose="02040603050506020204" pitchFamily="18" charset="0"/>
              </a:rPr>
              <a:t>nhân</a:t>
            </a:r>
            <a:r>
              <a:rPr lang="en-US" altLang="en-US" b="1" i="1" dirty="0">
                <a:latin typeface="UTM Avo" panose="02040603050506020204" pitchFamily="18" charset="0"/>
              </a:rPr>
              <a:t> </a:t>
            </a:r>
            <a:r>
              <a:rPr lang="en-US" altLang="en-US" b="1" i="1" dirty="0" err="1">
                <a:latin typeface="UTM Avo" panose="02040603050506020204" pitchFamily="18" charset="0"/>
              </a:rPr>
              <a:t>với</a:t>
            </a:r>
            <a:r>
              <a:rPr lang="en-US" altLang="en-US" b="1" i="1" dirty="0">
                <a:latin typeface="UTM Avo" panose="02040603050506020204" pitchFamily="18" charset="0"/>
              </a:rPr>
              <a:t> </a:t>
            </a:r>
            <a:r>
              <a:rPr lang="en-US" altLang="en-US" b="1" i="1" dirty="0" err="1">
                <a:latin typeface="UTM Avo" panose="02040603050506020204" pitchFamily="18" charset="0"/>
              </a:rPr>
              <a:t>phân</a:t>
            </a:r>
            <a:r>
              <a:rPr lang="en-US" altLang="en-US" b="1" i="1" dirty="0">
                <a:latin typeface="UTM Avo" panose="02040603050506020204" pitchFamily="18" charset="0"/>
              </a:rPr>
              <a:t> </a:t>
            </a:r>
            <a:r>
              <a:rPr lang="en-US" altLang="en-US" b="1" i="1" dirty="0" err="1">
                <a:latin typeface="UTM Avo" panose="02040603050506020204" pitchFamily="18" charset="0"/>
              </a:rPr>
              <a:t>số</a:t>
            </a:r>
            <a:r>
              <a:rPr lang="en-US" altLang="en-US" b="1" i="1" dirty="0">
                <a:latin typeface="UTM Avo" panose="02040603050506020204" pitchFamily="18" charset="0"/>
              </a:rPr>
              <a:t> </a:t>
            </a:r>
            <a:r>
              <a:rPr lang="en-US" altLang="en-US" b="1" i="1" dirty="0" err="1">
                <a:latin typeface="UTM Avo" panose="02040603050506020204" pitchFamily="18" charset="0"/>
              </a:rPr>
              <a:t>thứ</a:t>
            </a:r>
            <a:r>
              <a:rPr lang="en-US" altLang="en-US" b="1" i="1" dirty="0">
                <a:latin typeface="UTM Avo" panose="02040603050506020204" pitchFamily="18" charset="0"/>
              </a:rPr>
              <a:t> </a:t>
            </a:r>
            <a:r>
              <a:rPr lang="en-US" altLang="en-US" b="1" i="1" dirty="0" err="1">
                <a:latin typeface="UTM Avo" panose="02040603050506020204" pitchFamily="18" charset="0"/>
              </a:rPr>
              <a:t>hai</a:t>
            </a:r>
            <a:r>
              <a:rPr lang="en-US" altLang="en-US" b="1" i="1" dirty="0">
                <a:latin typeface="UTM Avo" panose="02040603050506020204" pitchFamily="18" charset="0"/>
              </a:rPr>
              <a:t> </a:t>
            </a:r>
            <a:r>
              <a:rPr lang="en-US" altLang="en-US" b="1" i="1" dirty="0" err="1">
                <a:latin typeface="UTM Avo" panose="02040603050506020204" pitchFamily="18" charset="0"/>
              </a:rPr>
              <a:t>đảo</a:t>
            </a:r>
            <a:r>
              <a:rPr lang="en-US" altLang="en-US" b="1" i="1" dirty="0">
                <a:latin typeface="UTM Avo" panose="02040603050506020204" pitchFamily="18" charset="0"/>
              </a:rPr>
              <a:t> </a:t>
            </a:r>
            <a:r>
              <a:rPr lang="en-US" altLang="en-US" b="1" i="1" dirty="0" err="1">
                <a:latin typeface="UTM Avo" panose="02040603050506020204" pitchFamily="18" charset="0"/>
              </a:rPr>
              <a:t>ngược</a:t>
            </a:r>
            <a:r>
              <a:rPr lang="en-US" altLang="en-US" b="1" i="1" dirty="0">
                <a:latin typeface="UTM Avo" panose="02040603050506020204" pitchFamily="18" charset="0"/>
              </a:rPr>
              <a:t>.</a:t>
            </a:r>
          </a:p>
        </p:txBody>
      </p:sp>
      <p:grpSp>
        <p:nvGrpSpPr>
          <p:cNvPr id="19" name="Group 72">
            <a:extLst>
              <a:ext uri="{FF2B5EF4-FFF2-40B4-BE49-F238E27FC236}">
                <a16:creationId xmlns:a16="http://schemas.microsoft.com/office/drawing/2014/main" id="{E312C336-31D0-47B7-8328-2F2223B1E8E5}"/>
              </a:ext>
            </a:extLst>
          </p:cNvPr>
          <p:cNvGrpSpPr>
            <a:grpSpLocks/>
          </p:cNvGrpSpPr>
          <p:nvPr/>
        </p:nvGrpSpPr>
        <p:grpSpPr bwMode="auto">
          <a:xfrm>
            <a:off x="536220" y="3316344"/>
            <a:ext cx="11492808" cy="1262064"/>
            <a:chOff x="384" y="1804"/>
            <a:chExt cx="5450" cy="795"/>
          </a:xfrm>
        </p:grpSpPr>
        <p:sp>
          <p:nvSpPr>
            <p:cNvPr id="20" name="Text Box 67">
              <a:extLst>
                <a:ext uri="{FF2B5EF4-FFF2-40B4-BE49-F238E27FC236}">
                  <a16:creationId xmlns:a16="http://schemas.microsoft.com/office/drawing/2014/main" id="{BBF13AC5-B97F-4686-AD54-6EE8C5AAFA3C}"/>
                </a:ext>
              </a:extLst>
            </p:cNvPr>
            <p:cNvSpPr txBox="1">
              <a:spLocks noChangeArrowheads="1"/>
            </p:cNvSpPr>
            <p:nvPr/>
          </p:nvSpPr>
          <p:spPr bwMode="auto">
            <a:xfrm>
              <a:off x="384" y="2016"/>
              <a:ext cx="912"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b="1" dirty="0" err="1">
                  <a:latin typeface="UTM Avo" panose="02040603050506020204" pitchFamily="18" charset="0"/>
                </a:rPr>
                <a:t>Phân</a:t>
              </a:r>
              <a:r>
                <a:rPr lang="en-US" altLang="en-US" b="1" dirty="0">
                  <a:latin typeface="UTM Avo" panose="02040603050506020204" pitchFamily="18" charset="0"/>
                </a:rPr>
                <a:t> </a:t>
              </a:r>
              <a:r>
                <a:rPr lang="en-US" altLang="en-US" b="1" dirty="0" err="1">
                  <a:latin typeface="UTM Avo" panose="02040603050506020204" pitchFamily="18" charset="0"/>
                </a:rPr>
                <a:t>số</a:t>
              </a:r>
              <a:endParaRPr lang="en-US" altLang="en-US" b="1" u="sng" dirty="0">
                <a:latin typeface="UTM Avo" panose="02040603050506020204" pitchFamily="18" charset="0"/>
              </a:endParaRPr>
            </a:p>
          </p:txBody>
        </p:sp>
        <p:sp>
          <p:nvSpPr>
            <p:cNvPr id="21" name="Text Box 68">
              <a:extLst>
                <a:ext uri="{FF2B5EF4-FFF2-40B4-BE49-F238E27FC236}">
                  <a16:creationId xmlns:a16="http://schemas.microsoft.com/office/drawing/2014/main" id="{F1ED1FF1-CEAC-49FC-BE93-F6B74444480B}"/>
                </a:ext>
              </a:extLst>
            </p:cNvPr>
            <p:cNvSpPr txBox="1">
              <a:spLocks noChangeArrowheads="1"/>
            </p:cNvSpPr>
            <p:nvPr/>
          </p:nvSpPr>
          <p:spPr bwMode="auto">
            <a:xfrm>
              <a:off x="1133" y="1920"/>
              <a:ext cx="240" cy="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b="1" u="sng" dirty="0">
                  <a:solidFill>
                    <a:srgbClr val="FF0000"/>
                  </a:solidFill>
                  <a:latin typeface="UTM Avo" panose="02040603050506020204" pitchFamily="18" charset="0"/>
                </a:rPr>
                <a:t>3  </a:t>
              </a:r>
              <a:r>
                <a:rPr lang="en-US" altLang="en-US" b="1" dirty="0">
                  <a:solidFill>
                    <a:srgbClr val="FF0000"/>
                  </a:solidFill>
                  <a:latin typeface="UTM Avo" panose="02040603050506020204" pitchFamily="18" charset="0"/>
                </a:rPr>
                <a:t>2</a:t>
              </a:r>
            </a:p>
          </p:txBody>
        </p:sp>
        <p:sp>
          <p:nvSpPr>
            <p:cNvPr id="22" name="Text Box 69">
              <a:extLst>
                <a:ext uri="{FF2B5EF4-FFF2-40B4-BE49-F238E27FC236}">
                  <a16:creationId xmlns:a16="http://schemas.microsoft.com/office/drawing/2014/main" id="{042048AC-62C4-448C-A0E0-633813ED5E19}"/>
                </a:ext>
              </a:extLst>
            </p:cNvPr>
            <p:cNvSpPr txBox="1">
              <a:spLocks noChangeArrowheads="1"/>
            </p:cNvSpPr>
            <p:nvPr/>
          </p:nvSpPr>
          <p:spPr bwMode="auto">
            <a:xfrm>
              <a:off x="1407" y="1960"/>
              <a:ext cx="4427"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dirty="0">
                  <a:latin typeface="UTM Avo" panose="02040603050506020204" pitchFamily="18" charset="0"/>
                </a:rPr>
                <a:t> </a:t>
              </a:r>
              <a:r>
                <a:rPr lang="en-US" altLang="en-US" b="1" dirty="0" err="1">
                  <a:latin typeface="UTM Avo" panose="02040603050506020204" pitchFamily="18" charset="0"/>
                </a:rPr>
                <a:t>gọi</a:t>
              </a:r>
              <a:r>
                <a:rPr lang="en-US" altLang="en-US" b="1" dirty="0">
                  <a:latin typeface="UTM Avo" panose="02040603050506020204" pitchFamily="18" charset="0"/>
                </a:rPr>
                <a:t> là </a:t>
              </a:r>
              <a:r>
                <a:rPr lang="en-US" altLang="en-US" b="1" dirty="0" err="1">
                  <a:latin typeface="UTM Avo" panose="02040603050506020204" pitchFamily="18" charset="0"/>
                </a:rPr>
                <a:t>phân</a:t>
              </a:r>
              <a:r>
                <a:rPr lang="en-US" altLang="en-US" b="1" dirty="0">
                  <a:latin typeface="UTM Avo" panose="02040603050506020204" pitchFamily="18" charset="0"/>
                </a:rPr>
                <a:t> </a:t>
              </a:r>
              <a:r>
                <a:rPr lang="en-US" altLang="en-US" b="1" dirty="0" err="1">
                  <a:latin typeface="UTM Avo" panose="02040603050506020204" pitchFamily="18" charset="0"/>
                </a:rPr>
                <a:t>số</a:t>
              </a:r>
              <a:r>
                <a:rPr lang="en-US" altLang="en-US" b="1" dirty="0">
                  <a:latin typeface="UTM Avo" panose="02040603050506020204" pitchFamily="18" charset="0"/>
                </a:rPr>
                <a:t>  </a:t>
              </a:r>
              <a:r>
                <a:rPr lang="en-US" altLang="en-US" b="1" dirty="0" err="1">
                  <a:solidFill>
                    <a:srgbClr val="FF0066"/>
                  </a:solidFill>
                  <a:latin typeface="UTM Avo" panose="02040603050506020204" pitchFamily="18" charset="0"/>
                </a:rPr>
                <a:t>đảo</a:t>
              </a:r>
              <a:r>
                <a:rPr lang="en-US" altLang="en-US" b="1" dirty="0">
                  <a:solidFill>
                    <a:srgbClr val="FF0066"/>
                  </a:solidFill>
                  <a:latin typeface="UTM Avo" panose="02040603050506020204" pitchFamily="18" charset="0"/>
                </a:rPr>
                <a:t> </a:t>
              </a:r>
              <a:r>
                <a:rPr lang="en-US" altLang="en-US" b="1" dirty="0" err="1">
                  <a:solidFill>
                    <a:srgbClr val="FF0066"/>
                  </a:solidFill>
                  <a:latin typeface="UTM Avo" panose="02040603050506020204" pitchFamily="18" charset="0"/>
                </a:rPr>
                <a:t>ngược</a:t>
              </a:r>
              <a:r>
                <a:rPr lang="en-US" altLang="en-US" b="1" dirty="0">
                  <a:latin typeface="UTM Avo" panose="02040603050506020204" pitchFamily="18" charset="0"/>
                </a:rPr>
                <a:t> </a:t>
              </a:r>
              <a:r>
                <a:rPr lang="en-US" altLang="en-US" b="1" dirty="0" err="1">
                  <a:latin typeface="UTM Avo" panose="02040603050506020204" pitchFamily="18" charset="0"/>
                </a:rPr>
                <a:t>của</a:t>
              </a:r>
              <a:r>
                <a:rPr lang="en-US" altLang="en-US" b="1" dirty="0">
                  <a:latin typeface="UTM Avo" panose="02040603050506020204" pitchFamily="18" charset="0"/>
                </a:rPr>
                <a:t> </a:t>
              </a:r>
              <a:r>
                <a:rPr lang="en-US" altLang="en-US" b="1" dirty="0" err="1">
                  <a:latin typeface="UTM Avo" panose="02040603050506020204" pitchFamily="18" charset="0"/>
                </a:rPr>
                <a:t>phân</a:t>
              </a:r>
              <a:r>
                <a:rPr lang="en-US" altLang="en-US" b="1" dirty="0">
                  <a:latin typeface="UTM Avo" panose="02040603050506020204" pitchFamily="18" charset="0"/>
                </a:rPr>
                <a:t> </a:t>
              </a:r>
              <a:r>
                <a:rPr lang="en-US" altLang="en-US" b="1" dirty="0" err="1">
                  <a:latin typeface="UTM Avo" panose="02040603050506020204" pitchFamily="18" charset="0"/>
                </a:rPr>
                <a:t>số</a:t>
              </a:r>
              <a:endParaRPr lang="en-US" altLang="en-US" dirty="0">
                <a:latin typeface="UTM Avo" panose="02040603050506020204" pitchFamily="18" charset="0"/>
              </a:endParaRPr>
            </a:p>
          </p:txBody>
        </p:sp>
        <p:sp>
          <p:nvSpPr>
            <p:cNvPr id="23" name="Text Box 70">
              <a:extLst>
                <a:ext uri="{FF2B5EF4-FFF2-40B4-BE49-F238E27FC236}">
                  <a16:creationId xmlns:a16="http://schemas.microsoft.com/office/drawing/2014/main" id="{3C6EECA0-7732-4C35-8B46-B57D62428206}"/>
                </a:ext>
              </a:extLst>
            </p:cNvPr>
            <p:cNvSpPr txBox="1">
              <a:spLocks noChangeArrowheads="1"/>
            </p:cNvSpPr>
            <p:nvPr/>
          </p:nvSpPr>
          <p:spPr bwMode="auto">
            <a:xfrm>
              <a:off x="4589" y="1804"/>
              <a:ext cx="336" cy="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b="1" u="sng" dirty="0">
                  <a:solidFill>
                    <a:srgbClr val="FF0000"/>
                  </a:solidFill>
                  <a:latin typeface="UTM Avo" panose="02040603050506020204" pitchFamily="18" charset="0"/>
                </a:rPr>
                <a:t>2  </a:t>
              </a:r>
              <a:r>
                <a:rPr lang="en-US" altLang="en-US" b="1" dirty="0">
                  <a:solidFill>
                    <a:srgbClr val="FF0000"/>
                  </a:solidFill>
                  <a:latin typeface="UTM Avo" panose="02040603050506020204" pitchFamily="18" charset="0"/>
                </a:rPr>
                <a:t>3</a:t>
              </a:r>
            </a:p>
          </p:txBody>
        </p:sp>
      </p:grpSp>
      <p:sp>
        <p:nvSpPr>
          <p:cNvPr id="24" name="TextBox 23">
            <a:extLst>
              <a:ext uri="{FF2B5EF4-FFF2-40B4-BE49-F238E27FC236}">
                <a16:creationId xmlns:a16="http://schemas.microsoft.com/office/drawing/2014/main" id="{AE69FE84-A823-4266-B605-82581CE97333}"/>
              </a:ext>
            </a:extLst>
          </p:cNvPr>
          <p:cNvSpPr txBox="1"/>
          <p:nvPr/>
        </p:nvSpPr>
        <p:spPr>
          <a:xfrm>
            <a:off x="3670702" y="5138130"/>
            <a:ext cx="556183" cy="769441"/>
          </a:xfrm>
          <a:prstGeom prst="rect">
            <a:avLst/>
          </a:prstGeom>
          <a:noFill/>
        </p:spPr>
        <p:txBody>
          <a:bodyPr wrap="square" rtlCol="0">
            <a:spAutoFit/>
          </a:bodyPr>
          <a:lstStyle/>
          <a:p>
            <a:r>
              <a:rPr lang="en-US" sz="4400" b="1" dirty="0">
                <a:solidFill>
                  <a:schemeClr val="accent6">
                    <a:lumMod val="50000"/>
                  </a:schemeClr>
                </a:solidFill>
              </a:rPr>
              <a:t>=</a:t>
            </a:r>
          </a:p>
        </p:txBody>
      </p: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73430468-1FB1-4CC5-8FCF-98AAFBAB51C9}"/>
                  </a:ext>
                </a:extLst>
              </p:cNvPr>
              <p:cNvSpPr txBox="1"/>
              <p:nvPr/>
            </p:nvSpPr>
            <p:spPr>
              <a:xfrm>
                <a:off x="4174245" y="4812038"/>
                <a:ext cx="863655" cy="1421608"/>
              </a:xfrm>
              <a:prstGeom prst="rect">
                <a:avLst/>
              </a:prstGeom>
              <a:noFill/>
            </p:spPr>
            <p:txBody>
              <a:bodyPr wrap="square">
                <a:spAutoFit/>
              </a:bodyPr>
              <a:lstStyle/>
              <a:p>
                <a14:m>
                  <m:oMath xmlns:m="http://schemas.openxmlformats.org/officeDocument/2006/math">
                    <m:f>
                      <m:fPr>
                        <m:ctrlPr>
                          <a:rPr lang="en-US" sz="6000" b="1" i="1" smtClean="0">
                            <a:solidFill>
                              <a:schemeClr val="accent6">
                                <a:lumMod val="50000"/>
                              </a:schemeClr>
                            </a:solidFill>
                            <a:latin typeface="Cambria Math" panose="02040503050406030204" pitchFamily="18" charset="0"/>
                          </a:rPr>
                        </m:ctrlPr>
                      </m:fPr>
                      <m:num>
                        <m:r>
                          <a:rPr lang="en-US" sz="6000" b="1" i="1" smtClean="0">
                            <a:solidFill>
                              <a:schemeClr val="accent6">
                                <a:lumMod val="50000"/>
                              </a:schemeClr>
                            </a:solidFill>
                            <a:latin typeface="Cambria Math" panose="02040503050406030204" pitchFamily="18" charset="0"/>
                          </a:rPr>
                          <m:t>𝟕</m:t>
                        </m:r>
                      </m:num>
                      <m:den>
                        <m:r>
                          <a:rPr lang="en-US" sz="6000" b="1" i="1" smtClean="0">
                            <a:solidFill>
                              <a:schemeClr val="accent6">
                                <a:lumMod val="50000"/>
                              </a:schemeClr>
                            </a:solidFill>
                            <a:latin typeface="Cambria Math" panose="02040503050406030204" pitchFamily="18" charset="0"/>
                          </a:rPr>
                          <m:t>𝟏𝟓</m:t>
                        </m:r>
                      </m:den>
                    </m:f>
                  </m:oMath>
                </a14:m>
                <a:r>
                  <a:rPr lang="en-US" sz="6000" b="1" dirty="0">
                    <a:solidFill>
                      <a:schemeClr val="accent6">
                        <a:lumMod val="50000"/>
                      </a:schemeClr>
                    </a:solidFill>
                  </a:rPr>
                  <a:t> </a:t>
                </a:r>
                <a:endParaRPr lang="en-US" sz="6000" dirty="0">
                  <a:solidFill>
                    <a:schemeClr val="accent6">
                      <a:lumMod val="50000"/>
                    </a:schemeClr>
                  </a:solidFill>
                </a:endParaRPr>
              </a:p>
            </p:txBody>
          </p:sp>
        </mc:Choice>
        <mc:Fallback xmlns="">
          <p:sp>
            <p:nvSpPr>
              <p:cNvPr id="25" name="TextBox 24">
                <a:extLst>
                  <a:ext uri="{FF2B5EF4-FFF2-40B4-BE49-F238E27FC236}">
                    <a16:creationId xmlns:a16="http://schemas.microsoft.com/office/drawing/2014/main" xmlns="" xmlns:a14="http://schemas.microsoft.com/office/drawing/2010/main" id="{73430468-1FB1-4CC5-8FCF-98AAFBAB51C9}"/>
                  </a:ext>
                </a:extLst>
              </p:cNvPr>
              <p:cNvSpPr txBox="1">
                <a:spLocks noRot="1" noChangeAspect="1" noMove="1" noResize="1" noEditPoints="1" noAdjustHandles="1" noChangeArrowheads="1" noChangeShapeType="1" noTextEdit="1"/>
              </p:cNvSpPr>
              <p:nvPr/>
            </p:nvSpPr>
            <p:spPr>
              <a:xfrm>
                <a:off x="4174240" y="4812038"/>
                <a:ext cx="863654" cy="1421608"/>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47363661-B6B8-4D41-830A-0E7680006D35}"/>
                  </a:ext>
                </a:extLst>
              </p:cNvPr>
              <p:cNvSpPr txBox="1"/>
              <p:nvPr/>
            </p:nvSpPr>
            <p:spPr>
              <a:xfrm>
                <a:off x="5776713" y="4812038"/>
                <a:ext cx="863655" cy="1425968"/>
              </a:xfrm>
              <a:prstGeom prst="rect">
                <a:avLst/>
              </a:prstGeom>
              <a:noFill/>
            </p:spPr>
            <p:txBody>
              <a:bodyPr wrap="square">
                <a:spAutoFit/>
              </a:bodyPr>
              <a:lstStyle/>
              <a:p>
                <a14:m>
                  <m:oMath xmlns:m="http://schemas.openxmlformats.org/officeDocument/2006/math">
                    <m:f>
                      <m:fPr>
                        <m:ctrlPr>
                          <a:rPr lang="en-US" sz="6000" b="1" i="1" smtClean="0">
                            <a:solidFill>
                              <a:schemeClr val="accent6">
                                <a:lumMod val="50000"/>
                              </a:schemeClr>
                            </a:solidFill>
                            <a:latin typeface="Cambria Math" panose="02040503050406030204" pitchFamily="18" charset="0"/>
                          </a:rPr>
                        </m:ctrlPr>
                      </m:fPr>
                      <m:num>
                        <m:r>
                          <a:rPr lang="en-US" sz="6000" b="1" i="1" smtClean="0">
                            <a:solidFill>
                              <a:schemeClr val="accent6">
                                <a:lumMod val="50000"/>
                              </a:schemeClr>
                            </a:solidFill>
                            <a:latin typeface="Cambria Math" panose="02040503050406030204" pitchFamily="18" charset="0"/>
                          </a:rPr>
                          <m:t>𝟑</m:t>
                        </m:r>
                      </m:num>
                      <m:den>
                        <m:r>
                          <a:rPr lang="en-US" sz="6000" b="1" i="1" smtClean="0">
                            <a:solidFill>
                              <a:schemeClr val="accent6">
                                <a:lumMod val="50000"/>
                              </a:schemeClr>
                            </a:solidFill>
                            <a:latin typeface="Cambria Math" panose="02040503050406030204" pitchFamily="18" charset="0"/>
                          </a:rPr>
                          <m:t>𝟐</m:t>
                        </m:r>
                      </m:den>
                    </m:f>
                  </m:oMath>
                </a14:m>
                <a:r>
                  <a:rPr lang="en-US" sz="6000" b="1" dirty="0">
                    <a:solidFill>
                      <a:schemeClr val="accent6">
                        <a:lumMod val="50000"/>
                      </a:schemeClr>
                    </a:solidFill>
                  </a:rPr>
                  <a:t> </a:t>
                </a:r>
                <a:endParaRPr lang="en-US" sz="6000" dirty="0">
                  <a:solidFill>
                    <a:schemeClr val="accent6">
                      <a:lumMod val="50000"/>
                    </a:schemeClr>
                  </a:solidFill>
                </a:endParaRPr>
              </a:p>
            </p:txBody>
          </p:sp>
        </mc:Choice>
        <mc:Fallback xmlns="">
          <p:sp>
            <p:nvSpPr>
              <p:cNvPr id="26" name="TextBox 25">
                <a:extLst>
                  <a:ext uri="{FF2B5EF4-FFF2-40B4-BE49-F238E27FC236}">
                    <a16:creationId xmlns:a16="http://schemas.microsoft.com/office/drawing/2014/main" xmlns="" xmlns:a14="http://schemas.microsoft.com/office/drawing/2010/main" id="{47363661-B6B8-4D41-830A-0E7680006D35}"/>
                  </a:ext>
                </a:extLst>
              </p:cNvPr>
              <p:cNvSpPr txBox="1">
                <a:spLocks noRot="1" noChangeAspect="1" noMove="1" noResize="1" noEditPoints="1" noAdjustHandles="1" noChangeArrowheads="1" noChangeShapeType="1" noTextEdit="1"/>
              </p:cNvSpPr>
              <p:nvPr/>
            </p:nvSpPr>
            <p:spPr>
              <a:xfrm>
                <a:off x="5776708" y="4812038"/>
                <a:ext cx="863654" cy="1425968"/>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884B72BD-6CEA-4E06-BEEA-2459AC2BA2A7}"/>
                  </a:ext>
                </a:extLst>
              </p:cNvPr>
              <p:cNvSpPr txBox="1"/>
              <p:nvPr/>
            </p:nvSpPr>
            <p:spPr>
              <a:xfrm>
                <a:off x="5008175" y="5106203"/>
                <a:ext cx="863655" cy="76944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4400" b="1" i="0" smtClean="0">
                          <a:solidFill>
                            <a:schemeClr val="accent6">
                              <a:lumMod val="50000"/>
                            </a:schemeClr>
                          </a:solidFill>
                          <a:latin typeface="Cambria Math" panose="02040503050406030204" pitchFamily="18" charset="0"/>
                        </a:rPr>
                        <m:t>𝐱</m:t>
                      </m:r>
                    </m:oMath>
                  </m:oMathPara>
                </a14:m>
                <a:endParaRPr lang="en-US" sz="4400" dirty="0">
                  <a:solidFill>
                    <a:schemeClr val="accent6">
                      <a:lumMod val="50000"/>
                    </a:schemeClr>
                  </a:solidFill>
                </a:endParaRPr>
              </a:p>
            </p:txBody>
          </p:sp>
        </mc:Choice>
        <mc:Fallback xmlns="">
          <p:sp>
            <p:nvSpPr>
              <p:cNvPr id="27" name="TextBox 26">
                <a:extLst>
                  <a:ext uri="{FF2B5EF4-FFF2-40B4-BE49-F238E27FC236}">
                    <a16:creationId xmlns:a16="http://schemas.microsoft.com/office/drawing/2014/main" xmlns="" xmlns:a14="http://schemas.microsoft.com/office/drawing/2010/main" id="{884B72BD-6CEA-4E06-BEEA-2459AC2BA2A7}"/>
                  </a:ext>
                </a:extLst>
              </p:cNvPr>
              <p:cNvSpPr txBox="1">
                <a:spLocks noRot="1" noChangeAspect="1" noMove="1" noResize="1" noEditPoints="1" noAdjustHandles="1" noChangeArrowheads="1" noChangeShapeType="1" noTextEdit="1"/>
              </p:cNvSpPr>
              <p:nvPr/>
            </p:nvSpPr>
            <p:spPr>
              <a:xfrm>
                <a:off x="5008171" y="5106195"/>
                <a:ext cx="863654" cy="769441"/>
              </a:xfrm>
              <a:prstGeom prst="rect">
                <a:avLst/>
              </a:prstGeom>
              <a:blipFill rotWithShape="1">
                <a:blip r:embed="rId6"/>
                <a:stretch>
                  <a:fillRect/>
                </a:stretch>
              </a:blipFill>
            </p:spPr>
            <p:txBody>
              <a:bodyPr/>
              <a:lstStyle/>
              <a:p>
                <a:r>
                  <a:rPr lang="en-US">
                    <a:noFill/>
                  </a:rPr>
                  <a:t> </a:t>
                </a:r>
              </a:p>
            </p:txBody>
          </p:sp>
        </mc:Fallback>
      </mc:AlternateContent>
      <p:sp>
        <p:nvSpPr>
          <p:cNvPr id="28" name="TextBox 27">
            <a:extLst>
              <a:ext uri="{FF2B5EF4-FFF2-40B4-BE49-F238E27FC236}">
                <a16:creationId xmlns:a16="http://schemas.microsoft.com/office/drawing/2014/main" id="{A1DAB30C-D94D-4CC3-BC6F-0FC34557F85D}"/>
              </a:ext>
            </a:extLst>
          </p:cNvPr>
          <p:cNvSpPr txBox="1"/>
          <p:nvPr/>
        </p:nvSpPr>
        <p:spPr>
          <a:xfrm>
            <a:off x="6373438" y="5138130"/>
            <a:ext cx="556183" cy="769441"/>
          </a:xfrm>
          <a:prstGeom prst="rect">
            <a:avLst/>
          </a:prstGeom>
          <a:noFill/>
        </p:spPr>
        <p:txBody>
          <a:bodyPr wrap="square" rtlCol="0">
            <a:spAutoFit/>
          </a:bodyPr>
          <a:lstStyle/>
          <a:p>
            <a:r>
              <a:rPr lang="en-US" sz="4400" b="1" dirty="0">
                <a:solidFill>
                  <a:schemeClr val="accent6">
                    <a:lumMod val="50000"/>
                  </a:schemeClr>
                </a:solidFill>
              </a:rPr>
              <a:t>=</a:t>
            </a:r>
          </a:p>
        </p:txBody>
      </p: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992710E6-B442-4531-BA5C-6BE72C9E4F79}"/>
                  </a:ext>
                </a:extLst>
              </p:cNvPr>
              <p:cNvSpPr txBox="1"/>
              <p:nvPr/>
            </p:nvSpPr>
            <p:spPr>
              <a:xfrm>
                <a:off x="6876981" y="4812038"/>
                <a:ext cx="863655" cy="1421608"/>
              </a:xfrm>
              <a:prstGeom prst="rect">
                <a:avLst/>
              </a:prstGeom>
              <a:noFill/>
            </p:spPr>
            <p:txBody>
              <a:bodyPr wrap="square">
                <a:spAutoFit/>
              </a:bodyPr>
              <a:lstStyle/>
              <a:p>
                <a14:m>
                  <m:oMath xmlns:m="http://schemas.openxmlformats.org/officeDocument/2006/math">
                    <m:f>
                      <m:fPr>
                        <m:ctrlPr>
                          <a:rPr lang="en-US" sz="6000" b="1" i="1" smtClean="0">
                            <a:solidFill>
                              <a:schemeClr val="accent6">
                                <a:lumMod val="50000"/>
                              </a:schemeClr>
                            </a:solidFill>
                            <a:latin typeface="Cambria Math" panose="02040503050406030204" pitchFamily="18" charset="0"/>
                          </a:rPr>
                        </m:ctrlPr>
                      </m:fPr>
                      <m:num>
                        <m:r>
                          <a:rPr lang="en-US" sz="6000" b="1" i="1" smtClean="0">
                            <a:solidFill>
                              <a:schemeClr val="accent6">
                                <a:lumMod val="50000"/>
                              </a:schemeClr>
                            </a:solidFill>
                            <a:latin typeface="Cambria Math" panose="02040503050406030204" pitchFamily="18" charset="0"/>
                          </a:rPr>
                          <m:t>𝟐𝟏</m:t>
                        </m:r>
                      </m:num>
                      <m:den>
                        <m:r>
                          <a:rPr lang="en-US" sz="6000" b="1" i="1" smtClean="0">
                            <a:solidFill>
                              <a:schemeClr val="accent6">
                                <a:lumMod val="50000"/>
                              </a:schemeClr>
                            </a:solidFill>
                            <a:latin typeface="Cambria Math" panose="02040503050406030204" pitchFamily="18" charset="0"/>
                          </a:rPr>
                          <m:t>𝟑𝟎</m:t>
                        </m:r>
                      </m:den>
                    </m:f>
                  </m:oMath>
                </a14:m>
                <a:r>
                  <a:rPr lang="en-US" sz="6000" b="1" dirty="0">
                    <a:solidFill>
                      <a:schemeClr val="accent6">
                        <a:lumMod val="50000"/>
                      </a:schemeClr>
                    </a:solidFill>
                  </a:rPr>
                  <a:t> </a:t>
                </a:r>
                <a:endParaRPr lang="en-US" sz="6000" dirty="0">
                  <a:solidFill>
                    <a:schemeClr val="accent6">
                      <a:lumMod val="50000"/>
                    </a:schemeClr>
                  </a:solidFill>
                </a:endParaRPr>
              </a:p>
            </p:txBody>
          </p:sp>
        </mc:Choice>
        <mc:Fallback xmlns="">
          <p:sp>
            <p:nvSpPr>
              <p:cNvPr id="29" name="TextBox 28">
                <a:extLst>
                  <a:ext uri="{FF2B5EF4-FFF2-40B4-BE49-F238E27FC236}">
                    <a16:creationId xmlns:a16="http://schemas.microsoft.com/office/drawing/2014/main" xmlns="" xmlns:a14="http://schemas.microsoft.com/office/drawing/2010/main" id="{992710E6-B442-4531-BA5C-6BE72C9E4F79}"/>
                  </a:ext>
                </a:extLst>
              </p:cNvPr>
              <p:cNvSpPr txBox="1">
                <a:spLocks noRot="1" noChangeAspect="1" noMove="1" noResize="1" noEditPoints="1" noAdjustHandles="1" noChangeArrowheads="1" noChangeShapeType="1" noTextEdit="1"/>
              </p:cNvSpPr>
              <p:nvPr/>
            </p:nvSpPr>
            <p:spPr>
              <a:xfrm>
                <a:off x="6876976" y="4812038"/>
                <a:ext cx="863654" cy="1421608"/>
              </a:xfrm>
              <a:prstGeom prst="rect">
                <a:avLst/>
              </a:prstGeom>
              <a:blipFill rotWithShape="1">
                <a:blip r:embed="rId7"/>
                <a:stretch>
                  <a:fillRect/>
                </a:stretch>
              </a:blipFill>
            </p:spPr>
            <p:txBody>
              <a:bodyPr/>
              <a:lstStyle/>
              <a:p>
                <a:r>
                  <a:rPr lang="en-US">
                    <a:noFill/>
                  </a:rPr>
                  <a:t> </a:t>
                </a:r>
              </a:p>
            </p:txBody>
          </p:sp>
        </mc:Fallback>
      </mc:AlternateContent>
      <p:sp>
        <p:nvSpPr>
          <p:cNvPr id="30" name="TextBox 29">
            <a:extLst>
              <a:ext uri="{FF2B5EF4-FFF2-40B4-BE49-F238E27FC236}">
                <a16:creationId xmlns:a16="http://schemas.microsoft.com/office/drawing/2014/main" id="{3EB0A8C2-7D86-4845-8148-5542D10AB600}"/>
              </a:ext>
            </a:extLst>
          </p:cNvPr>
          <p:cNvSpPr txBox="1"/>
          <p:nvPr/>
        </p:nvSpPr>
        <p:spPr>
          <a:xfrm>
            <a:off x="7771998" y="5138130"/>
            <a:ext cx="556183" cy="769441"/>
          </a:xfrm>
          <a:prstGeom prst="rect">
            <a:avLst/>
          </a:prstGeom>
          <a:noFill/>
        </p:spPr>
        <p:txBody>
          <a:bodyPr wrap="square" rtlCol="0">
            <a:spAutoFit/>
          </a:bodyPr>
          <a:lstStyle/>
          <a:p>
            <a:r>
              <a:rPr lang="en-US" sz="4400" b="1" dirty="0">
                <a:solidFill>
                  <a:schemeClr val="accent6">
                    <a:lumMod val="50000"/>
                  </a:schemeClr>
                </a:solidFill>
              </a:rPr>
              <a:t>=</a:t>
            </a:r>
          </a:p>
        </p:txBody>
      </p:sp>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28397165-F853-4985-AF11-7EE6B6C5E862}"/>
                  </a:ext>
                </a:extLst>
              </p:cNvPr>
              <p:cNvSpPr txBox="1"/>
              <p:nvPr/>
            </p:nvSpPr>
            <p:spPr>
              <a:xfrm>
                <a:off x="8275541" y="4812038"/>
                <a:ext cx="863655" cy="1421608"/>
              </a:xfrm>
              <a:prstGeom prst="rect">
                <a:avLst/>
              </a:prstGeom>
              <a:noFill/>
            </p:spPr>
            <p:txBody>
              <a:bodyPr wrap="square">
                <a:spAutoFit/>
              </a:bodyPr>
              <a:lstStyle/>
              <a:p>
                <a14:m>
                  <m:oMath xmlns:m="http://schemas.openxmlformats.org/officeDocument/2006/math">
                    <m:f>
                      <m:fPr>
                        <m:ctrlPr>
                          <a:rPr lang="en-US" sz="6000" b="1" i="1" smtClean="0">
                            <a:solidFill>
                              <a:schemeClr val="accent6">
                                <a:lumMod val="50000"/>
                              </a:schemeClr>
                            </a:solidFill>
                            <a:latin typeface="Cambria Math" panose="02040503050406030204" pitchFamily="18" charset="0"/>
                          </a:rPr>
                        </m:ctrlPr>
                      </m:fPr>
                      <m:num>
                        <m:r>
                          <a:rPr lang="en-US" sz="6000" b="1" i="1" smtClean="0">
                            <a:solidFill>
                              <a:schemeClr val="accent6">
                                <a:lumMod val="50000"/>
                              </a:schemeClr>
                            </a:solidFill>
                            <a:latin typeface="Cambria Math" panose="02040503050406030204" pitchFamily="18" charset="0"/>
                          </a:rPr>
                          <m:t>𝟕</m:t>
                        </m:r>
                      </m:num>
                      <m:den>
                        <m:r>
                          <a:rPr lang="en-US" sz="6000" b="1" i="1" smtClean="0">
                            <a:solidFill>
                              <a:schemeClr val="accent6">
                                <a:lumMod val="50000"/>
                              </a:schemeClr>
                            </a:solidFill>
                            <a:latin typeface="Cambria Math" panose="02040503050406030204" pitchFamily="18" charset="0"/>
                          </a:rPr>
                          <m:t>𝟏𝟎</m:t>
                        </m:r>
                      </m:den>
                    </m:f>
                  </m:oMath>
                </a14:m>
                <a:r>
                  <a:rPr lang="en-US" sz="6000" b="1" dirty="0">
                    <a:solidFill>
                      <a:schemeClr val="accent6">
                        <a:lumMod val="50000"/>
                      </a:schemeClr>
                    </a:solidFill>
                  </a:rPr>
                  <a:t> </a:t>
                </a:r>
                <a:endParaRPr lang="en-US" sz="6000" dirty="0">
                  <a:solidFill>
                    <a:schemeClr val="accent6">
                      <a:lumMod val="50000"/>
                    </a:schemeClr>
                  </a:solidFill>
                </a:endParaRPr>
              </a:p>
            </p:txBody>
          </p:sp>
        </mc:Choice>
        <mc:Fallback xmlns="">
          <p:sp>
            <p:nvSpPr>
              <p:cNvPr id="31" name="TextBox 30">
                <a:extLst>
                  <a:ext uri="{FF2B5EF4-FFF2-40B4-BE49-F238E27FC236}">
                    <a16:creationId xmlns:a16="http://schemas.microsoft.com/office/drawing/2014/main" xmlns="" xmlns:a14="http://schemas.microsoft.com/office/drawing/2010/main" id="{28397165-F853-4985-AF11-7EE6B6C5E862}"/>
                  </a:ext>
                </a:extLst>
              </p:cNvPr>
              <p:cNvSpPr txBox="1">
                <a:spLocks noRot="1" noChangeAspect="1" noMove="1" noResize="1" noEditPoints="1" noAdjustHandles="1" noChangeArrowheads="1" noChangeShapeType="1" noTextEdit="1"/>
              </p:cNvSpPr>
              <p:nvPr/>
            </p:nvSpPr>
            <p:spPr>
              <a:xfrm>
                <a:off x="8275536" y="4812038"/>
                <a:ext cx="863654" cy="1421608"/>
              </a:xfrm>
              <a:prstGeom prst="rect">
                <a:avLst/>
              </a:prstGeom>
              <a:blipFill rotWithShape="1">
                <a:blip r:embed="rId8"/>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62837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linds(horizontal)">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blinds(horizontal)">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49" presetClass="path" presetSubtype="0" accel="50000" decel="50000" fill="hold" grpId="1" nodeType="clickEffect">
                                  <p:stCondLst>
                                    <p:cond delay="0"/>
                                  </p:stCondLst>
                                  <p:childTnLst>
                                    <p:animMotion origin="layout" path="M -1.04167E-6 -4.07407E-6 L 0.06315 0.40857 " pathEditMode="relative" rAng="0" ptsTypes="AA">
                                      <p:cBhvr>
                                        <p:cTn id="21" dur="2000" fill="hold"/>
                                        <p:tgtEl>
                                          <p:spTgt spid="17"/>
                                        </p:tgtEl>
                                        <p:attrNameLst>
                                          <p:attrName>ppt_x</p:attrName>
                                          <p:attrName>ppt_y</p:attrName>
                                        </p:attrNameLst>
                                      </p:cBhvr>
                                      <p:rCtr x="3151" y="20417"/>
                                    </p:animMotion>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wipe(down)">
                                      <p:cBhvr>
                                        <p:cTn id="26" dur="500"/>
                                        <p:tgtEl>
                                          <p:spTgt spid="24"/>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wipe(down)">
                                      <p:cBhvr>
                                        <p:cTn id="31" dur="500"/>
                                        <p:tgtEl>
                                          <p:spTgt spid="25"/>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27"/>
                                        </p:tgtEl>
                                        <p:attrNameLst>
                                          <p:attrName>style.visibility</p:attrName>
                                        </p:attrNameLst>
                                      </p:cBhvr>
                                      <p:to>
                                        <p:strVal val="visible"/>
                                      </p:to>
                                    </p:set>
                                    <p:animEffect transition="in" filter="wipe(down)">
                                      <p:cBhvr>
                                        <p:cTn id="36" dur="500"/>
                                        <p:tgtEl>
                                          <p:spTgt spid="27"/>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wipe(down)">
                                      <p:cBhvr>
                                        <p:cTn id="46" dur="500"/>
                                        <p:tgtEl>
                                          <p:spTgt spid="28"/>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wipe(down)">
                                      <p:cBhvr>
                                        <p:cTn id="51" dur="500"/>
                                        <p:tgtEl>
                                          <p:spTgt spid="29"/>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grpId="0" nodeType="click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wipe(down)">
                                      <p:cBhvr>
                                        <p:cTn id="56" dur="500"/>
                                        <p:tgtEl>
                                          <p:spTgt spid="30"/>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grpId="0" nodeType="click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wipe(down)">
                                      <p:cBhvr>
                                        <p:cTn id="61" dur="500"/>
                                        <p:tgtEl>
                                          <p:spTgt spid="31"/>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wipe(left)">
                                      <p:cBhvr>
                                        <p:cTn id="6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7" grpId="0"/>
      <p:bldP spid="17" grpId="1"/>
      <p:bldP spid="18" grpId="0"/>
      <p:bldP spid="24" grpId="0"/>
      <p:bldP spid="25" grpId="0"/>
      <p:bldP spid="26" grpId="0"/>
      <p:bldP spid="27" grpId="0"/>
      <p:bldP spid="28" grpId="0"/>
      <p:bldP spid="29" grpId="0"/>
      <p:bldP spid="30" grpId="0"/>
      <p:bldP spid="3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
          <p:cNvGrpSpPr>
            <a:grpSpLocks/>
          </p:cNvGrpSpPr>
          <p:nvPr/>
        </p:nvGrpSpPr>
        <p:grpSpPr bwMode="auto">
          <a:xfrm>
            <a:off x="898425" y="130175"/>
            <a:ext cx="10769600" cy="590550"/>
            <a:chOff x="685800" y="304800"/>
            <a:chExt cx="8077200" cy="589981"/>
          </a:xfrm>
        </p:grpSpPr>
        <p:sp>
          <p:nvSpPr>
            <p:cNvPr id="3" name="Text Box 4"/>
            <p:cNvSpPr txBox="1">
              <a:spLocks noChangeArrowheads="1"/>
            </p:cNvSpPr>
            <p:nvPr/>
          </p:nvSpPr>
          <p:spPr bwMode="auto">
            <a:xfrm>
              <a:off x="685800" y="304800"/>
              <a:ext cx="8077200" cy="523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2800" b="1" dirty="0" err="1">
                  <a:solidFill>
                    <a:prstClr val="black"/>
                  </a:solidFill>
                  <a:latin typeface="Times New Roman" panose="02020603050405020304" pitchFamily="18" charset="0"/>
                  <a:cs typeface="Times New Roman" panose="02020603050405020304" pitchFamily="18" charset="0"/>
                </a:rPr>
                <a:t>Thứ</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sáu</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ngày</a:t>
              </a:r>
              <a:r>
                <a:rPr lang="en-US" altLang="en-US" sz="2800" b="1" dirty="0">
                  <a:solidFill>
                    <a:prstClr val="black"/>
                  </a:solidFill>
                  <a:latin typeface="Times New Roman" panose="02020603050405020304" pitchFamily="18" charset="0"/>
                  <a:cs typeface="Times New Roman" panose="02020603050405020304" pitchFamily="18" charset="0"/>
                </a:rPr>
                <a:t> 10 </a:t>
              </a:r>
              <a:r>
                <a:rPr lang="en-US" altLang="en-US" sz="2800" b="1" dirty="0" err="1">
                  <a:solidFill>
                    <a:prstClr val="black"/>
                  </a:solidFill>
                  <a:latin typeface="Times New Roman" panose="02020603050405020304" pitchFamily="18" charset="0"/>
                  <a:cs typeface="Times New Roman" panose="02020603050405020304" pitchFamily="18" charset="0"/>
                </a:rPr>
                <a:t>tháng</a:t>
              </a:r>
              <a:r>
                <a:rPr lang="en-US" altLang="en-US" sz="2800" b="1" dirty="0">
                  <a:solidFill>
                    <a:prstClr val="black"/>
                  </a:solidFill>
                  <a:latin typeface="Times New Roman" panose="02020603050405020304" pitchFamily="18" charset="0"/>
                  <a:cs typeface="Times New Roman" panose="02020603050405020304" pitchFamily="18" charset="0"/>
                </a:rPr>
                <a:t> 3  </a:t>
              </a:r>
              <a:r>
                <a:rPr lang="en-US" altLang="en-US" sz="2800" b="1" dirty="0" err="1">
                  <a:solidFill>
                    <a:prstClr val="black"/>
                  </a:solidFill>
                  <a:latin typeface="Times New Roman" panose="02020603050405020304" pitchFamily="18" charset="0"/>
                  <a:cs typeface="Times New Roman" panose="02020603050405020304" pitchFamily="18" charset="0"/>
                </a:rPr>
                <a:t>năm</a:t>
              </a:r>
              <a:r>
                <a:rPr lang="en-US" altLang="en-US" sz="2800" b="1" dirty="0">
                  <a:solidFill>
                    <a:prstClr val="black"/>
                  </a:solidFill>
                  <a:latin typeface="Times New Roman" panose="02020603050405020304" pitchFamily="18" charset="0"/>
                  <a:cs typeface="Times New Roman" panose="02020603050405020304" pitchFamily="18" charset="0"/>
                </a:rPr>
                <a:t> 2023</a:t>
              </a:r>
            </a:p>
          </p:txBody>
        </p:sp>
        <p:cxnSp>
          <p:nvCxnSpPr>
            <p:cNvPr id="4" name="Straight Connector 3"/>
            <p:cNvCxnSpPr/>
            <p:nvPr/>
          </p:nvCxnSpPr>
          <p:spPr>
            <a:xfrm>
              <a:off x="3827463" y="894781"/>
              <a:ext cx="1793875" cy="0"/>
            </a:xfrm>
            <a:prstGeom prst="line">
              <a:avLst/>
            </a:prstGeom>
            <a:ln w="19050">
              <a:solidFill>
                <a:srgbClr val="002060"/>
              </a:solidFill>
            </a:ln>
            <a:effectLst/>
          </p:spPr>
          <p:style>
            <a:lnRef idx="1">
              <a:schemeClr val="accent1"/>
            </a:lnRef>
            <a:fillRef idx="0">
              <a:schemeClr val="accent1"/>
            </a:fillRef>
            <a:effectRef idx="0">
              <a:schemeClr val="accent1"/>
            </a:effectRef>
            <a:fontRef idx="minor">
              <a:schemeClr val="tx1"/>
            </a:fontRef>
          </p:style>
        </p:cxnSp>
      </p:grpSp>
      <p:sp>
        <p:nvSpPr>
          <p:cNvPr id="5" name="Text Box 17"/>
          <p:cNvSpPr txBox="1">
            <a:spLocks noChangeArrowheads="1"/>
          </p:cNvSpPr>
          <p:nvPr/>
        </p:nvSpPr>
        <p:spPr bwMode="auto">
          <a:xfrm>
            <a:off x="5490129" y="730996"/>
            <a:ext cx="374226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50000"/>
              </a:spcBef>
              <a:buFontTx/>
              <a:buNone/>
            </a:pPr>
            <a:r>
              <a:rPr lang="en-US" altLang="en-US" sz="2800" b="1" dirty="0" err="1">
                <a:solidFill>
                  <a:prstClr val="black"/>
                </a:solidFill>
                <a:latin typeface="Times New Roman" panose="02020603050405020304" pitchFamily="18" charset="0"/>
                <a:cs typeface="Times New Roman" panose="02020603050405020304" pitchFamily="18" charset="0"/>
              </a:rPr>
              <a:t>Toán</a:t>
            </a:r>
            <a:endParaRPr lang="en-US" altLang="en-US" sz="2800" b="1" dirty="0">
              <a:solidFill>
                <a:prstClr val="black"/>
              </a:solidFill>
              <a:latin typeface="Times New Roman" panose="02020603050405020304" pitchFamily="18" charset="0"/>
              <a:cs typeface="Times New Roman" panose="02020603050405020304" pitchFamily="18" charset="0"/>
            </a:endParaRPr>
          </a:p>
        </p:txBody>
      </p:sp>
      <p:sp>
        <p:nvSpPr>
          <p:cNvPr id="6" name="Text Box 17"/>
          <p:cNvSpPr txBox="1">
            <a:spLocks noChangeArrowheads="1"/>
          </p:cNvSpPr>
          <p:nvPr/>
        </p:nvSpPr>
        <p:spPr bwMode="auto">
          <a:xfrm>
            <a:off x="1852984" y="3660124"/>
            <a:ext cx="686341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50000"/>
              </a:spcBef>
              <a:buFontTx/>
              <a:buNone/>
            </a:pPr>
            <a:r>
              <a:rPr lang="en-US" altLang="en-US" sz="3000" b="1" dirty="0" err="1">
                <a:solidFill>
                  <a:srgbClr val="FF0000"/>
                </a:solidFill>
                <a:latin typeface="Times New Roman" panose="02020603050405020304" pitchFamily="18" charset="0"/>
                <a:cs typeface="Times New Roman" panose="02020603050405020304" pitchFamily="18" charset="0"/>
              </a:rPr>
              <a:t>Phép</a:t>
            </a:r>
            <a:r>
              <a:rPr lang="en-US" altLang="en-US" sz="3000" b="1" dirty="0">
                <a:solidFill>
                  <a:srgbClr val="FF0000"/>
                </a:solidFill>
                <a:latin typeface="Times New Roman" panose="02020603050405020304" pitchFamily="18" charset="0"/>
                <a:cs typeface="Times New Roman" panose="02020603050405020304" pitchFamily="18" charset="0"/>
              </a:rPr>
              <a:t> </a:t>
            </a:r>
            <a:r>
              <a:rPr lang="en-US" altLang="en-US" sz="3000" b="1" dirty="0" err="1">
                <a:solidFill>
                  <a:srgbClr val="FF0000"/>
                </a:solidFill>
                <a:latin typeface="Times New Roman" panose="02020603050405020304" pitchFamily="18" charset="0"/>
                <a:cs typeface="Times New Roman" panose="02020603050405020304" pitchFamily="18" charset="0"/>
              </a:rPr>
              <a:t>nhân</a:t>
            </a:r>
            <a:r>
              <a:rPr lang="en-US" altLang="en-US" sz="3000" b="1" dirty="0">
                <a:solidFill>
                  <a:srgbClr val="FF0000"/>
                </a:solidFill>
                <a:latin typeface="Times New Roman" panose="02020603050405020304" pitchFamily="18" charset="0"/>
                <a:cs typeface="Times New Roman" panose="02020603050405020304" pitchFamily="18" charset="0"/>
              </a:rPr>
              <a:t> </a:t>
            </a:r>
            <a:r>
              <a:rPr lang="en-US" altLang="en-US" sz="3000" b="1" dirty="0" err="1">
                <a:solidFill>
                  <a:srgbClr val="FF0000"/>
                </a:solidFill>
                <a:latin typeface="Times New Roman" panose="02020603050405020304" pitchFamily="18" charset="0"/>
                <a:cs typeface="Times New Roman" panose="02020603050405020304" pitchFamily="18" charset="0"/>
              </a:rPr>
              <a:t>phân</a:t>
            </a:r>
            <a:r>
              <a:rPr lang="en-US" altLang="en-US" sz="3000" b="1" dirty="0">
                <a:solidFill>
                  <a:srgbClr val="FF0000"/>
                </a:solidFill>
                <a:latin typeface="Times New Roman" panose="02020603050405020304" pitchFamily="18" charset="0"/>
                <a:cs typeface="Times New Roman" panose="02020603050405020304" pitchFamily="18" charset="0"/>
              </a:rPr>
              <a:t> </a:t>
            </a:r>
            <a:r>
              <a:rPr lang="en-US" altLang="en-US" sz="3000" b="1" dirty="0" err="1">
                <a:solidFill>
                  <a:srgbClr val="FF0000"/>
                </a:solidFill>
                <a:latin typeface="Times New Roman" panose="02020603050405020304" pitchFamily="18" charset="0"/>
                <a:cs typeface="Times New Roman" panose="02020603050405020304" pitchFamily="18" charset="0"/>
              </a:rPr>
              <a:t>số</a:t>
            </a:r>
            <a:endParaRPr lang="en-US" altLang="en-US" sz="3000" b="1" dirty="0">
              <a:solidFill>
                <a:srgbClr val="FF0000"/>
              </a:solidFill>
              <a:latin typeface="Times New Roman" panose="02020603050405020304" pitchFamily="18" charset="0"/>
              <a:cs typeface="Times New Roman" panose="02020603050405020304" pitchFamily="18" charset="0"/>
            </a:endParaRPr>
          </a:p>
        </p:txBody>
      </p:sp>
      <p:sp>
        <p:nvSpPr>
          <p:cNvPr id="7" name="矩形: 圆角 11">
            <a:extLst>
              <a:ext uri="{FF2B5EF4-FFF2-40B4-BE49-F238E27FC236}">
                <a16:creationId xmlns:a16="http://schemas.microsoft.com/office/drawing/2014/main" id="{6FE56FE4-6B10-49FC-BE0D-93AFF93E60A4}"/>
              </a:ext>
            </a:extLst>
          </p:cNvPr>
          <p:cNvSpPr/>
          <p:nvPr/>
        </p:nvSpPr>
        <p:spPr>
          <a:xfrm>
            <a:off x="-1" y="1912967"/>
            <a:ext cx="12100213" cy="5357441"/>
          </a:xfrm>
          <a:prstGeom prst="roundRect">
            <a:avLst/>
          </a:prstGeom>
          <a:solidFill>
            <a:schemeClr val="bg1"/>
          </a:solidFill>
          <a:ln w="101600">
            <a:solidFill>
              <a:srgbClr val="02736A"/>
            </a:solidFill>
          </a:ln>
          <a:effectLst>
            <a:outerShdw blurRad="50800" dist="139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1" name="矩形 7"/>
          <p:cNvSpPr/>
          <p:nvPr/>
        </p:nvSpPr>
        <p:spPr>
          <a:xfrm>
            <a:off x="1521509" y="911423"/>
            <a:ext cx="2952907" cy="1107996"/>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defRPr/>
            </a:pPr>
            <a:endParaRPr lang="zh-CN" altLang="en-US" sz="4400" b="1" spc="300" dirty="0">
              <a:solidFill>
                <a:schemeClr val="bg1"/>
              </a:solidFill>
              <a:latin typeface="UTM Flamenco" panose="02040603050506020204" pitchFamily="18" charset="0"/>
              <a:ea typeface="微软雅黑" panose="020B0503020204020204" pitchFamily="34" charset="-122"/>
              <a:sym typeface="微软雅黑" panose="020B0503020204020204" charset="-122"/>
            </a:endParaRPr>
          </a:p>
        </p:txBody>
      </p:sp>
      <p:pic>
        <p:nvPicPr>
          <p:cNvPr id="13" name="图片 2" descr="6"/>
          <p:cNvPicPr>
            <a:picLocks noChangeAspect="1"/>
          </p:cNvPicPr>
          <p:nvPr/>
        </p:nvPicPr>
        <p:blipFill>
          <a:blip r:embed="rId2"/>
          <a:srcRect r="74368"/>
          <a:stretch>
            <a:fillRect/>
          </a:stretch>
        </p:blipFill>
        <p:spPr>
          <a:xfrm>
            <a:off x="-3805" y="5150485"/>
            <a:ext cx="1602105" cy="2278380"/>
          </a:xfrm>
          <a:prstGeom prst="rect">
            <a:avLst/>
          </a:prstGeom>
        </p:spPr>
      </p:pic>
      <p:pic>
        <p:nvPicPr>
          <p:cNvPr id="14" name="图片 4" descr="6"/>
          <p:cNvPicPr>
            <a:picLocks noChangeAspect="1"/>
          </p:cNvPicPr>
          <p:nvPr/>
        </p:nvPicPr>
        <p:blipFill>
          <a:blip r:embed="rId2"/>
          <a:srcRect l="47449" t="21697"/>
          <a:stretch>
            <a:fillRect/>
          </a:stretch>
        </p:blipFill>
        <p:spPr>
          <a:xfrm>
            <a:off x="9054470" y="5709821"/>
            <a:ext cx="3137535" cy="1704340"/>
          </a:xfrm>
          <a:prstGeom prst="rect">
            <a:avLst/>
          </a:prstGeom>
        </p:spPr>
      </p:pic>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78F8C5F5-B6C6-48DB-B727-413BF4A4FA43}"/>
                  </a:ext>
                </a:extLst>
              </p:cNvPr>
              <p:cNvSpPr txBox="1"/>
              <p:nvPr/>
            </p:nvSpPr>
            <p:spPr>
              <a:xfrm>
                <a:off x="2539123" y="2125125"/>
                <a:ext cx="2047452" cy="1159228"/>
              </a:xfrm>
              <a:prstGeom prst="rect">
                <a:avLst/>
              </a:prstGeom>
              <a:noFill/>
            </p:spPr>
            <p:txBody>
              <a:bodyPr wrap="square">
                <a:spAutoFit/>
              </a:bodyPr>
              <a:lstStyle/>
              <a:p>
                <a14:m>
                  <m:oMath xmlns:m="http://schemas.openxmlformats.org/officeDocument/2006/math">
                    <m:f>
                      <m:fPr>
                        <m:ctrlPr>
                          <a:rPr lang="en-US" sz="4800" b="1" i="1">
                            <a:solidFill>
                              <a:schemeClr val="accent6">
                                <a:lumMod val="50000"/>
                              </a:schemeClr>
                            </a:solidFill>
                            <a:latin typeface="Cambria Math" panose="02040503050406030204" pitchFamily="18" charset="0"/>
                          </a:rPr>
                        </m:ctrlPr>
                      </m:fPr>
                      <m:num>
                        <m:r>
                          <a:rPr lang="en-US" sz="4800" b="1" i="1">
                            <a:solidFill>
                              <a:schemeClr val="accent6">
                                <a:lumMod val="50000"/>
                              </a:schemeClr>
                            </a:solidFill>
                            <a:latin typeface="Cambria Math" panose="02040503050406030204" pitchFamily="18" charset="0"/>
                          </a:rPr>
                          <m:t>𝟕</m:t>
                        </m:r>
                      </m:num>
                      <m:den>
                        <m:r>
                          <a:rPr lang="en-US" sz="4800" b="1" i="1">
                            <a:solidFill>
                              <a:schemeClr val="accent6">
                                <a:lumMod val="50000"/>
                              </a:schemeClr>
                            </a:solidFill>
                            <a:latin typeface="Cambria Math" panose="02040503050406030204" pitchFamily="18" charset="0"/>
                          </a:rPr>
                          <m:t>𝟏𝟓</m:t>
                        </m:r>
                      </m:den>
                    </m:f>
                  </m:oMath>
                </a14:m>
                <a:r>
                  <a:rPr lang="en-US" sz="4800" b="1" dirty="0">
                    <a:solidFill>
                      <a:schemeClr val="accent6">
                        <a:lumMod val="50000"/>
                      </a:schemeClr>
                    </a:solidFill>
                  </a:rPr>
                  <a:t> : </a:t>
                </a:r>
                <a14:m>
                  <m:oMath xmlns:m="http://schemas.openxmlformats.org/officeDocument/2006/math">
                    <m:f>
                      <m:fPr>
                        <m:ctrlPr>
                          <a:rPr lang="en-US" sz="4800" b="1" i="1" smtClean="0">
                            <a:solidFill>
                              <a:schemeClr val="accent6">
                                <a:lumMod val="50000"/>
                              </a:schemeClr>
                            </a:solidFill>
                            <a:latin typeface="Cambria Math" panose="02040503050406030204" pitchFamily="18" charset="0"/>
                          </a:rPr>
                        </m:ctrlPr>
                      </m:fPr>
                      <m:num>
                        <m:r>
                          <a:rPr lang="en-US" sz="4800" b="1" i="1" smtClean="0">
                            <a:solidFill>
                              <a:schemeClr val="accent6">
                                <a:lumMod val="50000"/>
                              </a:schemeClr>
                            </a:solidFill>
                            <a:latin typeface="Cambria Math" panose="02040503050406030204" pitchFamily="18" charset="0"/>
                          </a:rPr>
                          <m:t>𝟐</m:t>
                        </m:r>
                      </m:num>
                      <m:den>
                        <m:r>
                          <a:rPr lang="en-US" sz="4800" b="1" i="1" smtClean="0">
                            <a:solidFill>
                              <a:schemeClr val="accent6">
                                <a:lumMod val="50000"/>
                              </a:schemeClr>
                            </a:solidFill>
                            <a:latin typeface="Cambria Math" panose="02040503050406030204" pitchFamily="18" charset="0"/>
                          </a:rPr>
                          <m:t>𝟑</m:t>
                        </m:r>
                      </m:den>
                    </m:f>
                  </m:oMath>
                </a14:m>
                <a:r>
                  <a:rPr lang="en-US" sz="4800" b="1" dirty="0">
                    <a:solidFill>
                      <a:schemeClr val="accent6">
                        <a:lumMod val="50000"/>
                      </a:schemeClr>
                    </a:solidFill>
                  </a:rPr>
                  <a:t> </a:t>
                </a:r>
                <a:endParaRPr lang="en-US" sz="4800" dirty="0">
                  <a:solidFill>
                    <a:schemeClr val="accent6">
                      <a:lumMod val="50000"/>
                    </a:schemeClr>
                  </a:solidFill>
                </a:endParaRPr>
              </a:p>
            </p:txBody>
          </p:sp>
        </mc:Choice>
        <mc:Fallback xmlns="">
          <p:sp>
            <p:nvSpPr>
              <p:cNvPr id="32" name="TextBox 31">
                <a:extLst>
                  <a:ext uri="{FF2B5EF4-FFF2-40B4-BE49-F238E27FC236}">
                    <a16:creationId xmlns:a16="http://schemas.microsoft.com/office/drawing/2014/main" xmlns="" xmlns:a14="http://schemas.microsoft.com/office/drawing/2010/main" id="{78F8C5F5-B6C6-48DB-B727-413BF4A4FA43}"/>
                  </a:ext>
                </a:extLst>
              </p:cNvPr>
              <p:cNvSpPr txBox="1">
                <a:spLocks noRot="1" noChangeAspect="1" noMove="1" noResize="1" noEditPoints="1" noAdjustHandles="1" noChangeArrowheads="1" noChangeShapeType="1" noTextEdit="1"/>
              </p:cNvSpPr>
              <p:nvPr/>
            </p:nvSpPr>
            <p:spPr>
              <a:xfrm>
                <a:off x="2539123" y="2125125"/>
                <a:ext cx="2047452" cy="1159228"/>
              </a:xfrm>
              <a:prstGeom prst="rect">
                <a:avLst/>
              </a:prstGeom>
              <a:blipFill rotWithShape="1">
                <a:blip r:embed="rId3"/>
                <a:stretch>
                  <a:fillRect b="-14211"/>
                </a:stretch>
              </a:blipFill>
            </p:spPr>
            <p:txBody>
              <a:bodyPr/>
              <a:lstStyle/>
              <a:p>
                <a:r>
                  <a:rPr lang="en-US">
                    <a:noFill/>
                  </a:rPr>
                  <a:t> </a:t>
                </a:r>
              </a:p>
            </p:txBody>
          </p:sp>
        </mc:Fallback>
      </mc:AlternateContent>
      <p:sp>
        <p:nvSpPr>
          <p:cNvPr id="33" name="TextBox 32">
            <a:extLst>
              <a:ext uri="{FF2B5EF4-FFF2-40B4-BE49-F238E27FC236}">
                <a16:creationId xmlns:a16="http://schemas.microsoft.com/office/drawing/2014/main" id="{AE69FE84-A823-4266-B605-82581CE97333}"/>
              </a:ext>
            </a:extLst>
          </p:cNvPr>
          <p:cNvSpPr txBox="1"/>
          <p:nvPr/>
        </p:nvSpPr>
        <p:spPr>
          <a:xfrm>
            <a:off x="4078842" y="2433168"/>
            <a:ext cx="556183" cy="646331"/>
          </a:xfrm>
          <a:prstGeom prst="rect">
            <a:avLst/>
          </a:prstGeom>
          <a:noFill/>
        </p:spPr>
        <p:txBody>
          <a:bodyPr wrap="square" rtlCol="0">
            <a:spAutoFit/>
          </a:bodyPr>
          <a:lstStyle/>
          <a:p>
            <a:r>
              <a:rPr lang="en-US" sz="3600" b="1" dirty="0">
                <a:solidFill>
                  <a:schemeClr val="accent6">
                    <a:lumMod val="50000"/>
                  </a:schemeClr>
                </a:solidFill>
              </a:rPr>
              <a:t>=</a:t>
            </a:r>
          </a:p>
        </p:txBody>
      </p:sp>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73430468-1FB1-4CC5-8FCF-98AAFBAB51C9}"/>
                  </a:ext>
                </a:extLst>
              </p:cNvPr>
              <p:cNvSpPr txBox="1"/>
              <p:nvPr/>
            </p:nvSpPr>
            <p:spPr>
              <a:xfrm>
                <a:off x="4578981" y="2141305"/>
                <a:ext cx="863655" cy="1155701"/>
              </a:xfrm>
              <a:prstGeom prst="rect">
                <a:avLst/>
              </a:prstGeom>
              <a:noFill/>
            </p:spPr>
            <p:txBody>
              <a:bodyPr wrap="square">
                <a:spAutoFit/>
              </a:bodyPr>
              <a:lstStyle/>
              <a:p>
                <a14:m>
                  <m:oMath xmlns:m="http://schemas.openxmlformats.org/officeDocument/2006/math">
                    <m:f>
                      <m:fPr>
                        <m:ctrlPr>
                          <a:rPr lang="en-US" sz="4800" b="1" i="1" smtClean="0">
                            <a:solidFill>
                              <a:schemeClr val="accent6">
                                <a:lumMod val="50000"/>
                              </a:schemeClr>
                            </a:solidFill>
                            <a:latin typeface="Cambria Math" panose="02040503050406030204" pitchFamily="18" charset="0"/>
                          </a:rPr>
                        </m:ctrlPr>
                      </m:fPr>
                      <m:num>
                        <m:r>
                          <a:rPr lang="en-US" sz="4800" b="1" i="1" smtClean="0">
                            <a:solidFill>
                              <a:schemeClr val="accent6">
                                <a:lumMod val="50000"/>
                              </a:schemeClr>
                            </a:solidFill>
                            <a:latin typeface="Cambria Math" panose="02040503050406030204" pitchFamily="18" charset="0"/>
                          </a:rPr>
                          <m:t>𝟕</m:t>
                        </m:r>
                      </m:num>
                      <m:den>
                        <m:r>
                          <a:rPr lang="en-US" sz="4800" b="1" i="1" smtClean="0">
                            <a:solidFill>
                              <a:schemeClr val="accent6">
                                <a:lumMod val="50000"/>
                              </a:schemeClr>
                            </a:solidFill>
                            <a:latin typeface="Cambria Math" panose="02040503050406030204" pitchFamily="18" charset="0"/>
                          </a:rPr>
                          <m:t>𝟏𝟓</m:t>
                        </m:r>
                      </m:den>
                    </m:f>
                  </m:oMath>
                </a14:m>
                <a:r>
                  <a:rPr lang="en-US" sz="4800" b="1" dirty="0">
                    <a:solidFill>
                      <a:schemeClr val="accent6">
                        <a:lumMod val="50000"/>
                      </a:schemeClr>
                    </a:solidFill>
                  </a:rPr>
                  <a:t> </a:t>
                </a:r>
                <a:endParaRPr lang="en-US" sz="4800" dirty="0">
                  <a:solidFill>
                    <a:schemeClr val="accent6">
                      <a:lumMod val="50000"/>
                    </a:schemeClr>
                  </a:solidFill>
                </a:endParaRPr>
              </a:p>
            </p:txBody>
          </p:sp>
        </mc:Choice>
        <mc:Fallback xmlns="">
          <p:sp>
            <p:nvSpPr>
              <p:cNvPr id="34" name="TextBox 33">
                <a:extLst>
                  <a:ext uri="{FF2B5EF4-FFF2-40B4-BE49-F238E27FC236}">
                    <a16:creationId xmlns:a16="http://schemas.microsoft.com/office/drawing/2014/main" xmlns="" xmlns:a14="http://schemas.microsoft.com/office/drawing/2010/main" id="{73430468-1FB1-4CC5-8FCF-98AAFBAB51C9}"/>
                  </a:ext>
                </a:extLst>
              </p:cNvPr>
              <p:cNvSpPr txBox="1">
                <a:spLocks noRot="1" noChangeAspect="1" noMove="1" noResize="1" noEditPoints="1" noAdjustHandles="1" noChangeArrowheads="1" noChangeShapeType="1" noTextEdit="1"/>
              </p:cNvSpPr>
              <p:nvPr/>
            </p:nvSpPr>
            <p:spPr>
              <a:xfrm>
                <a:off x="4578976" y="2141297"/>
                <a:ext cx="863654" cy="1155701"/>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47363661-B6B8-4D41-830A-0E7680006D35}"/>
                  </a:ext>
                </a:extLst>
              </p:cNvPr>
              <p:cNvSpPr txBox="1"/>
              <p:nvPr/>
            </p:nvSpPr>
            <p:spPr>
              <a:xfrm>
                <a:off x="5943278" y="2158952"/>
                <a:ext cx="863655" cy="1155766"/>
              </a:xfrm>
              <a:prstGeom prst="rect">
                <a:avLst/>
              </a:prstGeom>
              <a:noFill/>
            </p:spPr>
            <p:txBody>
              <a:bodyPr wrap="square">
                <a:spAutoFit/>
              </a:bodyPr>
              <a:lstStyle/>
              <a:p>
                <a14:m>
                  <m:oMath xmlns:m="http://schemas.openxmlformats.org/officeDocument/2006/math">
                    <m:f>
                      <m:fPr>
                        <m:ctrlPr>
                          <a:rPr lang="en-US" sz="4800" b="1" i="1" smtClean="0">
                            <a:solidFill>
                              <a:schemeClr val="accent6">
                                <a:lumMod val="50000"/>
                              </a:schemeClr>
                            </a:solidFill>
                            <a:latin typeface="Cambria Math" panose="02040503050406030204" pitchFamily="18" charset="0"/>
                          </a:rPr>
                        </m:ctrlPr>
                      </m:fPr>
                      <m:num>
                        <m:r>
                          <a:rPr lang="en-US" sz="4800" b="1" i="1" smtClean="0">
                            <a:solidFill>
                              <a:schemeClr val="accent6">
                                <a:lumMod val="50000"/>
                              </a:schemeClr>
                            </a:solidFill>
                            <a:latin typeface="Cambria Math" panose="02040503050406030204" pitchFamily="18" charset="0"/>
                          </a:rPr>
                          <m:t>𝟑</m:t>
                        </m:r>
                      </m:num>
                      <m:den>
                        <m:r>
                          <a:rPr lang="en-US" sz="4800" b="1" i="1" smtClean="0">
                            <a:solidFill>
                              <a:schemeClr val="accent6">
                                <a:lumMod val="50000"/>
                              </a:schemeClr>
                            </a:solidFill>
                            <a:latin typeface="Cambria Math" panose="02040503050406030204" pitchFamily="18" charset="0"/>
                          </a:rPr>
                          <m:t>𝟐</m:t>
                        </m:r>
                      </m:den>
                    </m:f>
                  </m:oMath>
                </a14:m>
                <a:r>
                  <a:rPr lang="en-US" sz="4800" b="1" dirty="0">
                    <a:solidFill>
                      <a:schemeClr val="accent6">
                        <a:lumMod val="50000"/>
                      </a:schemeClr>
                    </a:solidFill>
                  </a:rPr>
                  <a:t> </a:t>
                </a:r>
                <a:endParaRPr lang="en-US" sz="4800" dirty="0">
                  <a:solidFill>
                    <a:schemeClr val="accent6">
                      <a:lumMod val="50000"/>
                    </a:schemeClr>
                  </a:solidFill>
                </a:endParaRPr>
              </a:p>
            </p:txBody>
          </p:sp>
        </mc:Choice>
        <mc:Fallback xmlns="">
          <p:sp>
            <p:nvSpPr>
              <p:cNvPr id="35" name="TextBox 34">
                <a:extLst>
                  <a:ext uri="{FF2B5EF4-FFF2-40B4-BE49-F238E27FC236}">
                    <a16:creationId xmlns:a16="http://schemas.microsoft.com/office/drawing/2014/main" xmlns="" xmlns:a14="http://schemas.microsoft.com/office/drawing/2010/main" id="{47363661-B6B8-4D41-830A-0E7680006D35}"/>
                  </a:ext>
                </a:extLst>
              </p:cNvPr>
              <p:cNvSpPr txBox="1">
                <a:spLocks noRot="1" noChangeAspect="1" noMove="1" noResize="1" noEditPoints="1" noAdjustHandles="1" noChangeArrowheads="1" noChangeShapeType="1" noTextEdit="1"/>
              </p:cNvSpPr>
              <p:nvPr/>
            </p:nvSpPr>
            <p:spPr>
              <a:xfrm>
                <a:off x="5943273" y="2158952"/>
                <a:ext cx="863654" cy="1155766"/>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884B72BD-6CEA-4E06-BEEA-2459AC2BA2A7}"/>
                  </a:ext>
                </a:extLst>
              </p:cNvPr>
              <p:cNvSpPr txBox="1"/>
              <p:nvPr/>
            </p:nvSpPr>
            <p:spPr>
              <a:xfrm>
                <a:off x="5174741" y="2453117"/>
                <a:ext cx="863655" cy="64633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3600" b="1" i="0" smtClean="0">
                          <a:solidFill>
                            <a:schemeClr val="accent6">
                              <a:lumMod val="50000"/>
                            </a:schemeClr>
                          </a:solidFill>
                          <a:latin typeface="Cambria Math" panose="02040503050406030204" pitchFamily="18" charset="0"/>
                        </a:rPr>
                        <m:t>𝐱</m:t>
                      </m:r>
                    </m:oMath>
                  </m:oMathPara>
                </a14:m>
                <a:endParaRPr lang="en-US" sz="3600" dirty="0">
                  <a:solidFill>
                    <a:schemeClr val="accent6">
                      <a:lumMod val="50000"/>
                    </a:schemeClr>
                  </a:solidFill>
                </a:endParaRPr>
              </a:p>
            </p:txBody>
          </p:sp>
        </mc:Choice>
        <mc:Fallback xmlns="">
          <p:sp>
            <p:nvSpPr>
              <p:cNvPr id="36" name="TextBox 35">
                <a:extLst>
                  <a:ext uri="{FF2B5EF4-FFF2-40B4-BE49-F238E27FC236}">
                    <a16:creationId xmlns:a16="http://schemas.microsoft.com/office/drawing/2014/main" xmlns="" xmlns:a14="http://schemas.microsoft.com/office/drawing/2010/main" id="{884B72BD-6CEA-4E06-BEEA-2459AC2BA2A7}"/>
                  </a:ext>
                </a:extLst>
              </p:cNvPr>
              <p:cNvSpPr txBox="1">
                <a:spLocks noRot="1" noChangeAspect="1" noMove="1" noResize="1" noEditPoints="1" noAdjustHandles="1" noChangeArrowheads="1" noChangeShapeType="1" noTextEdit="1"/>
              </p:cNvSpPr>
              <p:nvPr/>
            </p:nvSpPr>
            <p:spPr>
              <a:xfrm>
                <a:off x="5174736" y="2453109"/>
                <a:ext cx="863654" cy="646331"/>
              </a:xfrm>
              <a:prstGeom prst="rect">
                <a:avLst/>
              </a:prstGeom>
              <a:blipFill rotWithShape="1">
                <a:blip r:embed="rId6"/>
                <a:stretch>
                  <a:fillRect/>
                </a:stretch>
              </a:blipFill>
            </p:spPr>
            <p:txBody>
              <a:bodyPr/>
              <a:lstStyle/>
              <a:p>
                <a:r>
                  <a:rPr lang="en-US">
                    <a:noFill/>
                  </a:rPr>
                  <a:t> </a:t>
                </a:r>
              </a:p>
            </p:txBody>
          </p:sp>
        </mc:Fallback>
      </mc:AlternateContent>
      <p:sp>
        <p:nvSpPr>
          <p:cNvPr id="37" name="TextBox 36">
            <a:extLst>
              <a:ext uri="{FF2B5EF4-FFF2-40B4-BE49-F238E27FC236}">
                <a16:creationId xmlns:a16="http://schemas.microsoft.com/office/drawing/2014/main" id="{A1DAB30C-D94D-4CC3-BC6F-0FC34557F85D}"/>
              </a:ext>
            </a:extLst>
          </p:cNvPr>
          <p:cNvSpPr txBox="1"/>
          <p:nvPr/>
        </p:nvSpPr>
        <p:spPr>
          <a:xfrm>
            <a:off x="6502317" y="2474459"/>
            <a:ext cx="813235" cy="646330"/>
          </a:xfrm>
          <a:prstGeom prst="rect">
            <a:avLst/>
          </a:prstGeom>
          <a:noFill/>
        </p:spPr>
        <p:txBody>
          <a:bodyPr wrap="square" rtlCol="0">
            <a:spAutoFit/>
          </a:bodyPr>
          <a:lstStyle/>
          <a:p>
            <a:r>
              <a:rPr lang="en-US" sz="3600" b="1" dirty="0">
                <a:solidFill>
                  <a:schemeClr val="accent6">
                    <a:lumMod val="50000"/>
                  </a:schemeClr>
                </a:solidFill>
              </a:rPr>
              <a:t>=</a:t>
            </a:r>
          </a:p>
        </p:txBody>
      </p:sp>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992710E6-B442-4531-BA5C-6BE72C9E4F79}"/>
                  </a:ext>
                </a:extLst>
              </p:cNvPr>
              <p:cNvSpPr txBox="1"/>
              <p:nvPr/>
            </p:nvSpPr>
            <p:spPr>
              <a:xfrm>
                <a:off x="7010946" y="2176252"/>
                <a:ext cx="863655" cy="1159228"/>
              </a:xfrm>
              <a:prstGeom prst="rect">
                <a:avLst/>
              </a:prstGeom>
              <a:noFill/>
            </p:spPr>
            <p:txBody>
              <a:bodyPr wrap="square">
                <a:spAutoFit/>
              </a:bodyPr>
              <a:lstStyle/>
              <a:p>
                <a14:m>
                  <m:oMath xmlns:m="http://schemas.openxmlformats.org/officeDocument/2006/math">
                    <m:f>
                      <m:fPr>
                        <m:ctrlPr>
                          <a:rPr lang="en-US" sz="4800" b="1" i="1" smtClean="0">
                            <a:solidFill>
                              <a:schemeClr val="accent6">
                                <a:lumMod val="50000"/>
                              </a:schemeClr>
                            </a:solidFill>
                            <a:latin typeface="Cambria Math" panose="02040503050406030204" pitchFamily="18" charset="0"/>
                          </a:rPr>
                        </m:ctrlPr>
                      </m:fPr>
                      <m:num>
                        <m:r>
                          <a:rPr lang="en-US" sz="4800" b="1" i="1" smtClean="0">
                            <a:solidFill>
                              <a:schemeClr val="accent6">
                                <a:lumMod val="50000"/>
                              </a:schemeClr>
                            </a:solidFill>
                            <a:latin typeface="Cambria Math" panose="02040503050406030204" pitchFamily="18" charset="0"/>
                          </a:rPr>
                          <m:t>𝟐𝟏</m:t>
                        </m:r>
                      </m:num>
                      <m:den>
                        <m:r>
                          <a:rPr lang="en-US" sz="4800" b="1" i="1" smtClean="0">
                            <a:solidFill>
                              <a:schemeClr val="accent6">
                                <a:lumMod val="50000"/>
                              </a:schemeClr>
                            </a:solidFill>
                            <a:latin typeface="Cambria Math" panose="02040503050406030204" pitchFamily="18" charset="0"/>
                          </a:rPr>
                          <m:t>𝟑𝟎</m:t>
                        </m:r>
                      </m:den>
                    </m:f>
                  </m:oMath>
                </a14:m>
                <a:r>
                  <a:rPr lang="en-US" sz="4800" b="1" dirty="0">
                    <a:solidFill>
                      <a:schemeClr val="accent6">
                        <a:lumMod val="50000"/>
                      </a:schemeClr>
                    </a:solidFill>
                  </a:rPr>
                  <a:t> </a:t>
                </a:r>
                <a:endParaRPr lang="en-US" sz="4800" dirty="0">
                  <a:solidFill>
                    <a:schemeClr val="accent6">
                      <a:lumMod val="50000"/>
                    </a:schemeClr>
                  </a:solidFill>
                </a:endParaRPr>
              </a:p>
            </p:txBody>
          </p:sp>
        </mc:Choice>
        <mc:Fallback xmlns="">
          <p:sp>
            <p:nvSpPr>
              <p:cNvPr id="38" name="TextBox 37">
                <a:extLst>
                  <a:ext uri="{FF2B5EF4-FFF2-40B4-BE49-F238E27FC236}">
                    <a16:creationId xmlns:a16="http://schemas.microsoft.com/office/drawing/2014/main" xmlns="" xmlns:a14="http://schemas.microsoft.com/office/drawing/2010/main" id="{992710E6-B442-4531-BA5C-6BE72C9E4F79}"/>
                  </a:ext>
                </a:extLst>
              </p:cNvPr>
              <p:cNvSpPr txBox="1">
                <a:spLocks noRot="1" noChangeAspect="1" noMove="1" noResize="1" noEditPoints="1" noAdjustHandles="1" noChangeArrowheads="1" noChangeShapeType="1" noTextEdit="1"/>
              </p:cNvSpPr>
              <p:nvPr/>
            </p:nvSpPr>
            <p:spPr>
              <a:xfrm>
                <a:off x="7010941" y="2176252"/>
                <a:ext cx="863654" cy="1159228"/>
              </a:xfrm>
              <a:prstGeom prst="rect">
                <a:avLst/>
              </a:prstGeom>
              <a:blipFill rotWithShape="1">
                <a:blip r:embed="rId7"/>
                <a:stretch>
                  <a:fillRect/>
                </a:stretch>
              </a:blipFill>
            </p:spPr>
            <p:txBody>
              <a:bodyPr/>
              <a:lstStyle/>
              <a:p>
                <a:r>
                  <a:rPr lang="en-US">
                    <a:noFill/>
                  </a:rPr>
                  <a:t> </a:t>
                </a:r>
              </a:p>
            </p:txBody>
          </p:sp>
        </mc:Fallback>
      </mc:AlternateContent>
      <p:sp>
        <p:nvSpPr>
          <p:cNvPr id="39" name="Text Box 73">
            <a:extLst>
              <a:ext uri="{FF2B5EF4-FFF2-40B4-BE49-F238E27FC236}">
                <a16:creationId xmlns:a16="http://schemas.microsoft.com/office/drawing/2014/main" id="{06DFD1A0-33B4-4D3C-8AFF-7D6371C0E745}"/>
              </a:ext>
            </a:extLst>
          </p:cNvPr>
          <p:cNvSpPr txBox="1">
            <a:spLocks noChangeArrowheads="1"/>
          </p:cNvSpPr>
          <p:nvPr/>
        </p:nvSpPr>
        <p:spPr bwMode="auto">
          <a:xfrm>
            <a:off x="550621" y="3644739"/>
            <a:ext cx="1078530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b="1" dirty="0">
                <a:solidFill>
                  <a:schemeClr val="accent6">
                    <a:lumMod val="50000"/>
                  </a:schemeClr>
                </a:solidFill>
                <a:latin typeface="UTM Avo" panose="02040603050506020204" pitchFamily="18" charset="0"/>
              </a:rPr>
              <a:t> Để </a:t>
            </a:r>
            <a:r>
              <a:rPr lang="en-US" altLang="en-US" b="1" dirty="0" err="1">
                <a:solidFill>
                  <a:schemeClr val="accent6">
                    <a:lumMod val="50000"/>
                  </a:schemeClr>
                </a:solidFill>
                <a:latin typeface="UTM Avo" panose="02040603050506020204" pitchFamily="18" charset="0"/>
              </a:rPr>
              <a:t>thực</a:t>
            </a:r>
            <a:r>
              <a:rPr lang="en-US" altLang="en-US" b="1" dirty="0">
                <a:solidFill>
                  <a:schemeClr val="accent6">
                    <a:lumMod val="50000"/>
                  </a:schemeClr>
                </a:solidFill>
                <a:latin typeface="UTM Avo" panose="02040603050506020204" pitchFamily="18" charset="0"/>
              </a:rPr>
              <a:t> </a:t>
            </a:r>
            <a:r>
              <a:rPr lang="en-US" altLang="en-US" b="1" dirty="0" err="1">
                <a:solidFill>
                  <a:schemeClr val="accent6">
                    <a:lumMod val="50000"/>
                  </a:schemeClr>
                </a:solidFill>
                <a:latin typeface="UTM Avo" panose="02040603050506020204" pitchFamily="18" charset="0"/>
              </a:rPr>
              <a:t>hiện</a:t>
            </a:r>
            <a:r>
              <a:rPr lang="en-US" altLang="en-US" b="1" dirty="0">
                <a:solidFill>
                  <a:schemeClr val="accent6">
                    <a:lumMod val="50000"/>
                  </a:schemeClr>
                </a:solidFill>
                <a:latin typeface="UTM Avo" panose="02040603050506020204" pitchFamily="18" charset="0"/>
              </a:rPr>
              <a:t> </a:t>
            </a:r>
            <a:r>
              <a:rPr lang="en-US" altLang="en-US" b="1" dirty="0" err="1">
                <a:solidFill>
                  <a:schemeClr val="accent6">
                    <a:lumMod val="50000"/>
                  </a:schemeClr>
                </a:solidFill>
                <a:latin typeface="UTM Avo" panose="02040603050506020204" pitchFamily="18" charset="0"/>
              </a:rPr>
              <a:t>phép</a:t>
            </a:r>
            <a:r>
              <a:rPr lang="en-US" altLang="en-US" b="1" dirty="0">
                <a:solidFill>
                  <a:schemeClr val="accent6">
                    <a:lumMod val="50000"/>
                  </a:schemeClr>
                </a:solidFill>
                <a:latin typeface="UTM Avo" panose="02040603050506020204" pitchFamily="18" charset="0"/>
              </a:rPr>
              <a:t> chia </a:t>
            </a:r>
            <a:r>
              <a:rPr lang="en-US" altLang="en-US" b="1" dirty="0" err="1">
                <a:solidFill>
                  <a:schemeClr val="accent6">
                    <a:lumMod val="50000"/>
                  </a:schemeClr>
                </a:solidFill>
                <a:latin typeface="UTM Avo" panose="02040603050506020204" pitchFamily="18" charset="0"/>
              </a:rPr>
              <a:t>phân</a:t>
            </a:r>
            <a:r>
              <a:rPr lang="en-US" altLang="en-US" b="1" dirty="0">
                <a:solidFill>
                  <a:schemeClr val="accent6">
                    <a:lumMod val="50000"/>
                  </a:schemeClr>
                </a:solidFill>
                <a:latin typeface="UTM Avo" panose="02040603050506020204" pitchFamily="18" charset="0"/>
              </a:rPr>
              <a:t> </a:t>
            </a:r>
            <a:r>
              <a:rPr lang="en-US" altLang="en-US" b="1" dirty="0" err="1">
                <a:solidFill>
                  <a:schemeClr val="accent6">
                    <a:lumMod val="50000"/>
                  </a:schemeClr>
                </a:solidFill>
                <a:latin typeface="UTM Avo" panose="02040603050506020204" pitchFamily="18" charset="0"/>
              </a:rPr>
              <a:t>số</a:t>
            </a:r>
            <a:r>
              <a:rPr lang="en-US" altLang="en-US" b="1" dirty="0">
                <a:solidFill>
                  <a:schemeClr val="accent6">
                    <a:lumMod val="50000"/>
                  </a:schemeClr>
                </a:solidFill>
                <a:latin typeface="UTM Avo" panose="02040603050506020204" pitchFamily="18" charset="0"/>
              </a:rPr>
              <a:t>, ta làm </a:t>
            </a:r>
            <a:r>
              <a:rPr lang="en-US" altLang="en-US" b="1" dirty="0" err="1">
                <a:solidFill>
                  <a:schemeClr val="accent6">
                    <a:lumMod val="50000"/>
                  </a:schemeClr>
                </a:solidFill>
                <a:latin typeface="UTM Avo" panose="02040603050506020204" pitchFamily="18" charset="0"/>
              </a:rPr>
              <a:t>thế</a:t>
            </a:r>
            <a:r>
              <a:rPr lang="en-US" altLang="en-US" b="1" dirty="0">
                <a:solidFill>
                  <a:schemeClr val="accent6">
                    <a:lumMod val="50000"/>
                  </a:schemeClr>
                </a:solidFill>
                <a:latin typeface="UTM Avo" panose="02040603050506020204" pitchFamily="18" charset="0"/>
              </a:rPr>
              <a:t> </a:t>
            </a:r>
            <a:r>
              <a:rPr lang="en-US" altLang="en-US" b="1" dirty="0" err="1">
                <a:solidFill>
                  <a:schemeClr val="accent6">
                    <a:lumMod val="50000"/>
                  </a:schemeClr>
                </a:solidFill>
                <a:latin typeface="UTM Avo" panose="02040603050506020204" pitchFamily="18" charset="0"/>
              </a:rPr>
              <a:t>nào</a:t>
            </a:r>
            <a:r>
              <a:rPr lang="en-US" altLang="en-US" b="1" dirty="0">
                <a:solidFill>
                  <a:schemeClr val="accent6">
                    <a:lumMod val="50000"/>
                  </a:schemeClr>
                </a:solidFill>
                <a:latin typeface="UTM Avo" panose="02040603050506020204" pitchFamily="18" charset="0"/>
              </a:rPr>
              <a:t>? </a:t>
            </a:r>
          </a:p>
        </p:txBody>
      </p:sp>
      <p:sp>
        <p:nvSpPr>
          <p:cNvPr id="40" name="Rectangle: Diagonal Corners Snipped 3">
            <a:extLst>
              <a:ext uri="{FF2B5EF4-FFF2-40B4-BE49-F238E27FC236}">
                <a16:creationId xmlns:a16="http://schemas.microsoft.com/office/drawing/2014/main" id="{DF256198-6747-4680-98FC-66A28A01CFA3}"/>
              </a:ext>
            </a:extLst>
          </p:cNvPr>
          <p:cNvSpPr/>
          <p:nvPr/>
        </p:nvSpPr>
        <p:spPr>
          <a:xfrm>
            <a:off x="797248" y="4463113"/>
            <a:ext cx="10387569" cy="1918436"/>
          </a:xfrm>
          <a:prstGeom prst="snip2DiagRect">
            <a:avLst/>
          </a:prstGeom>
          <a:solidFill>
            <a:schemeClr val="accent5">
              <a:lumMod val="60000"/>
              <a:lumOff val="40000"/>
              <a:alpha val="50000"/>
            </a:schemeClr>
          </a:solidFill>
          <a:ln w="76200">
            <a:solidFill>
              <a:srgbClr val="02736A"/>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552AEEC1-75E2-40B4-95A3-071FF358AB71}"/>
              </a:ext>
            </a:extLst>
          </p:cNvPr>
          <p:cNvSpPr txBox="1"/>
          <p:nvPr/>
        </p:nvSpPr>
        <p:spPr>
          <a:xfrm>
            <a:off x="7775945" y="2474459"/>
            <a:ext cx="813235" cy="646330"/>
          </a:xfrm>
          <a:prstGeom prst="rect">
            <a:avLst/>
          </a:prstGeom>
          <a:noFill/>
        </p:spPr>
        <p:txBody>
          <a:bodyPr wrap="square" rtlCol="0">
            <a:spAutoFit/>
          </a:bodyPr>
          <a:lstStyle/>
          <a:p>
            <a:r>
              <a:rPr lang="en-US" sz="3600" b="1" dirty="0">
                <a:solidFill>
                  <a:schemeClr val="accent6">
                    <a:lumMod val="50000"/>
                  </a:schemeClr>
                </a:solidFill>
              </a:rPr>
              <a:t>=</a:t>
            </a:r>
          </a:p>
        </p:txBody>
      </p:sp>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C4FD2962-C797-477E-BCF8-2079638311C2}"/>
                  </a:ext>
                </a:extLst>
              </p:cNvPr>
              <p:cNvSpPr txBox="1"/>
              <p:nvPr/>
            </p:nvSpPr>
            <p:spPr>
              <a:xfrm>
                <a:off x="8284574" y="2176260"/>
                <a:ext cx="863655" cy="1155701"/>
              </a:xfrm>
              <a:prstGeom prst="rect">
                <a:avLst/>
              </a:prstGeom>
              <a:noFill/>
            </p:spPr>
            <p:txBody>
              <a:bodyPr wrap="square">
                <a:spAutoFit/>
              </a:bodyPr>
              <a:lstStyle/>
              <a:p>
                <a14:m>
                  <m:oMath xmlns:m="http://schemas.openxmlformats.org/officeDocument/2006/math">
                    <m:f>
                      <m:fPr>
                        <m:ctrlPr>
                          <a:rPr lang="en-US" sz="4800" b="1" i="1" smtClean="0">
                            <a:solidFill>
                              <a:schemeClr val="accent6">
                                <a:lumMod val="50000"/>
                              </a:schemeClr>
                            </a:solidFill>
                            <a:latin typeface="Cambria Math" panose="02040503050406030204" pitchFamily="18" charset="0"/>
                          </a:rPr>
                        </m:ctrlPr>
                      </m:fPr>
                      <m:num>
                        <m:r>
                          <a:rPr lang="en-US" sz="4800" b="1" i="1" smtClean="0">
                            <a:solidFill>
                              <a:schemeClr val="accent6">
                                <a:lumMod val="50000"/>
                              </a:schemeClr>
                            </a:solidFill>
                            <a:latin typeface="Cambria Math" panose="02040503050406030204" pitchFamily="18" charset="0"/>
                          </a:rPr>
                          <m:t>𝟕</m:t>
                        </m:r>
                      </m:num>
                      <m:den>
                        <m:r>
                          <a:rPr lang="en-US" sz="4800" b="1" i="1" smtClean="0">
                            <a:solidFill>
                              <a:schemeClr val="accent6">
                                <a:lumMod val="50000"/>
                              </a:schemeClr>
                            </a:solidFill>
                            <a:latin typeface="Cambria Math" panose="02040503050406030204" pitchFamily="18" charset="0"/>
                          </a:rPr>
                          <m:t>𝟏𝟎</m:t>
                        </m:r>
                      </m:den>
                    </m:f>
                  </m:oMath>
                </a14:m>
                <a:r>
                  <a:rPr lang="en-US" sz="4800" b="1" dirty="0">
                    <a:solidFill>
                      <a:schemeClr val="accent6">
                        <a:lumMod val="50000"/>
                      </a:schemeClr>
                    </a:solidFill>
                  </a:rPr>
                  <a:t> </a:t>
                </a:r>
                <a:endParaRPr lang="en-US" sz="4800" dirty="0">
                  <a:solidFill>
                    <a:schemeClr val="accent6">
                      <a:lumMod val="50000"/>
                    </a:schemeClr>
                  </a:solidFill>
                </a:endParaRPr>
              </a:p>
            </p:txBody>
          </p:sp>
        </mc:Choice>
        <mc:Fallback xmlns="">
          <p:sp>
            <p:nvSpPr>
              <p:cNvPr id="42" name="TextBox 41">
                <a:extLst>
                  <a:ext uri="{FF2B5EF4-FFF2-40B4-BE49-F238E27FC236}">
                    <a16:creationId xmlns:a16="http://schemas.microsoft.com/office/drawing/2014/main" xmlns="" xmlns:a14="http://schemas.microsoft.com/office/drawing/2010/main" id="{C4FD2962-C797-477E-BCF8-2079638311C2}"/>
                  </a:ext>
                </a:extLst>
              </p:cNvPr>
              <p:cNvSpPr txBox="1">
                <a:spLocks noRot="1" noChangeAspect="1" noMove="1" noResize="1" noEditPoints="1" noAdjustHandles="1" noChangeArrowheads="1" noChangeShapeType="1" noTextEdit="1"/>
              </p:cNvSpPr>
              <p:nvPr/>
            </p:nvSpPr>
            <p:spPr>
              <a:xfrm>
                <a:off x="8284570" y="2176252"/>
                <a:ext cx="863654" cy="1155701"/>
              </a:xfrm>
              <a:prstGeom prst="rect">
                <a:avLst/>
              </a:prstGeom>
              <a:blipFill rotWithShape="1">
                <a:blip r:embed="rId8"/>
                <a:stretch>
                  <a:fillRect/>
                </a:stretch>
              </a:blipFill>
            </p:spPr>
            <p:txBody>
              <a:bodyPr/>
              <a:lstStyle/>
              <a:p>
                <a:r>
                  <a:rPr lang="en-US">
                    <a:noFill/>
                  </a:rPr>
                  <a:t> </a:t>
                </a:r>
              </a:p>
            </p:txBody>
          </p:sp>
        </mc:Fallback>
      </mc:AlternateContent>
      <p:sp>
        <p:nvSpPr>
          <p:cNvPr id="43" name="Rectangle 7">
            <a:extLst>
              <a:ext uri="{FF2B5EF4-FFF2-40B4-BE49-F238E27FC236}">
                <a16:creationId xmlns:a16="http://schemas.microsoft.com/office/drawing/2014/main" id="{40B17F45-110A-479A-91F8-F9C4C733FC2F}"/>
              </a:ext>
            </a:extLst>
          </p:cNvPr>
          <p:cNvSpPr>
            <a:spLocks noChangeArrowheads="1"/>
          </p:cNvSpPr>
          <p:nvPr/>
        </p:nvSpPr>
        <p:spPr bwMode="auto">
          <a:xfrm>
            <a:off x="797246" y="4591680"/>
            <a:ext cx="10413943" cy="1569660"/>
          </a:xfrm>
          <a:prstGeom prst="rect">
            <a:avLst/>
          </a:prstGeom>
          <a:no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457200" indent="-457200" algn="ctr" eaLnBrk="1" hangingPunct="1">
              <a:lnSpc>
                <a:spcPct val="150000"/>
              </a:lnSpc>
              <a:spcBef>
                <a:spcPct val="0"/>
              </a:spcBef>
              <a:buFont typeface="Arial" charset="0"/>
              <a:buChar char="•"/>
            </a:pPr>
            <a:r>
              <a:rPr lang="en-US" altLang="en-US" b="1" dirty="0" err="1">
                <a:solidFill>
                  <a:srgbClr val="FF0000"/>
                </a:solidFill>
                <a:latin typeface="UTM Avo" panose="02040603050506020204" pitchFamily="18" charset="0"/>
              </a:rPr>
              <a:t>Để</a:t>
            </a:r>
            <a:r>
              <a:rPr lang="en-US" altLang="en-US" b="1" dirty="0">
                <a:solidFill>
                  <a:srgbClr val="FF0000"/>
                </a:solidFill>
                <a:latin typeface="UTM Avo" panose="02040603050506020204" pitchFamily="18" charset="0"/>
              </a:rPr>
              <a:t> </a:t>
            </a:r>
            <a:r>
              <a:rPr lang="en-US" altLang="en-US" b="1" dirty="0" err="1">
                <a:solidFill>
                  <a:srgbClr val="FF0000"/>
                </a:solidFill>
                <a:latin typeface="UTM Avo" panose="02040603050506020204" pitchFamily="18" charset="0"/>
              </a:rPr>
              <a:t>thực</a:t>
            </a:r>
            <a:r>
              <a:rPr lang="en-US" altLang="en-US" b="1" dirty="0">
                <a:solidFill>
                  <a:srgbClr val="FF0000"/>
                </a:solidFill>
                <a:latin typeface="UTM Avo" panose="02040603050506020204" pitchFamily="18" charset="0"/>
              </a:rPr>
              <a:t> </a:t>
            </a:r>
            <a:r>
              <a:rPr lang="en-US" altLang="en-US" b="1" dirty="0" err="1">
                <a:solidFill>
                  <a:srgbClr val="FF0000"/>
                </a:solidFill>
                <a:latin typeface="UTM Avo" panose="02040603050506020204" pitchFamily="18" charset="0"/>
              </a:rPr>
              <a:t>hiện</a:t>
            </a:r>
            <a:r>
              <a:rPr lang="en-US" altLang="en-US" b="1" dirty="0">
                <a:solidFill>
                  <a:srgbClr val="FF0000"/>
                </a:solidFill>
                <a:latin typeface="UTM Avo" panose="02040603050506020204" pitchFamily="18" charset="0"/>
              </a:rPr>
              <a:t> </a:t>
            </a:r>
            <a:r>
              <a:rPr lang="en-US" altLang="en-US" b="1" dirty="0" err="1">
                <a:solidFill>
                  <a:srgbClr val="FF0000"/>
                </a:solidFill>
                <a:latin typeface="UTM Avo" panose="02040603050506020204" pitchFamily="18" charset="0"/>
              </a:rPr>
              <a:t>phép</a:t>
            </a:r>
            <a:r>
              <a:rPr lang="en-US" altLang="en-US" b="1" dirty="0">
                <a:solidFill>
                  <a:srgbClr val="FF0000"/>
                </a:solidFill>
                <a:latin typeface="UTM Avo" panose="02040603050506020204" pitchFamily="18" charset="0"/>
              </a:rPr>
              <a:t> chia </a:t>
            </a:r>
            <a:r>
              <a:rPr lang="en-US" altLang="en-US" b="1" dirty="0" err="1">
                <a:solidFill>
                  <a:srgbClr val="FF0000"/>
                </a:solidFill>
                <a:latin typeface="UTM Avo" panose="02040603050506020204" pitchFamily="18" charset="0"/>
              </a:rPr>
              <a:t>hai</a:t>
            </a:r>
            <a:r>
              <a:rPr lang="en-US" altLang="en-US" b="1" dirty="0">
                <a:solidFill>
                  <a:srgbClr val="FF0000"/>
                </a:solidFill>
                <a:latin typeface="UTM Avo" panose="02040603050506020204" pitchFamily="18" charset="0"/>
              </a:rPr>
              <a:t> </a:t>
            </a:r>
            <a:r>
              <a:rPr lang="en-US" altLang="en-US" b="1" dirty="0" err="1">
                <a:solidFill>
                  <a:srgbClr val="FF0000"/>
                </a:solidFill>
                <a:latin typeface="UTM Avo" panose="02040603050506020204" pitchFamily="18" charset="0"/>
              </a:rPr>
              <a:t>phân</a:t>
            </a:r>
            <a:r>
              <a:rPr lang="en-US" altLang="en-US" b="1" dirty="0">
                <a:solidFill>
                  <a:srgbClr val="FF0000"/>
                </a:solidFill>
                <a:latin typeface="UTM Avo" panose="02040603050506020204" pitchFamily="18" charset="0"/>
              </a:rPr>
              <a:t> </a:t>
            </a:r>
            <a:r>
              <a:rPr lang="en-US" altLang="en-US" b="1" dirty="0" err="1">
                <a:solidFill>
                  <a:srgbClr val="FF0000"/>
                </a:solidFill>
                <a:latin typeface="UTM Avo" panose="02040603050506020204" pitchFamily="18" charset="0"/>
              </a:rPr>
              <a:t>số</a:t>
            </a:r>
            <a:r>
              <a:rPr lang="en-US" altLang="en-US" b="1" dirty="0">
                <a:solidFill>
                  <a:srgbClr val="FF0000"/>
                </a:solidFill>
                <a:latin typeface="UTM Avo" panose="02040603050506020204" pitchFamily="18" charset="0"/>
              </a:rPr>
              <a:t>, ta </a:t>
            </a:r>
            <a:r>
              <a:rPr lang="en-US" altLang="en-US" b="1" dirty="0" err="1">
                <a:solidFill>
                  <a:srgbClr val="FF0000"/>
                </a:solidFill>
                <a:latin typeface="UTM Avo" panose="02040603050506020204" pitchFamily="18" charset="0"/>
              </a:rPr>
              <a:t>lấy</a:t>
            </a:r>
            <a:r>
              <a:rPr lang="en-US" altLang="en-US" b="1" dirty="0">
                <a:solidFill>
                  <a:srgbClr val="FF0000"/>
                </a:solidFill>
                <a:latin typeface="UTM Avo" panose="02040603050506020204" pitchFamily="18" charset="0"/>
              </a:rPr>
              <a:t> </a:t>
            </a:r>
            <a:r>
              <a:rPr lang="en-US" altLang="en-US" b="1" dirty="0" err="1">
                <a:solidFill>
                  <a:srgbClr val="FF0000"/>
                </a:solidFill>
                <a:latin typeface="UTM Avo" panose="02040603050506020204" pitchFamily="18" charset="0"/>
              </a:rPr>
              <a:t>phân</a:t>
            </a:r>
            <a:r>
              <a:rPr lang="en-US" altLang="en-US" b="1" dirty="0">
                <a:solidFill>
                  <a:srgbClr val="FF0000"/>
                </a:solidFill>
                <a:latin typeface="UTM Avo" panose="02040603050506020204" pitchFamily="18" charset="0"/>
              </a:rPr>
              <a:t> </a:t>
            </a:r>
            <a:r>
              <a:rPr lang="en-US" altLang="en-US" b="1" dirty="0" err="1">
                <a:solidFill>
                  <a:srgbClr val="FF0000"/>
                </a:solidFill>
                <a:latin typeface="UTM Avo" panose="02040603050506020204" pitchFamily="18" charset="0"/>
              </a:rPr>
              <a:t>số</a:t>
            </a:r>
            <a:r>
              <a:rPr lang="en-US" altLang="en-US" b="1" dirty="0">
                <a:solidFill>
                  <a:srgbClr val="FF0000"/>
                </a:solidFill>
                <a:latin typeface="UTM Avo" panose="02040603050506020204" pitchFamily="18" charset="0"/>
              </a:rPr>
              <a:t> </a:t>
            </a:r>
          </a:p>
          <a:p>
            <a:pPr algn="ctr" eaLnBrk="1" hangingPunct="1">
              <a:lnSpc>
                <a:spcPct val="150000"/>
              </a:lnSpc>
              <a:spcBef>
                <a:spcPct val="0"/>
              </a:spcBef>
              <a:buNone/>
            </a:pPr>
            <a:r>
              <a:rPr lang="en-US" altLang="en-US" b="1" dirty="0" err="1">
                <a:solidFill>
                  <a:srgbClr val="FF0000"/>
                </a:solidFill>
                <a:latin typeface="UTM Avo" panose="02040603050506020204" pitchFamily="18" charset="0"/>
              </a:rPr>
              <a:t>thứ</a:t>
            </a:r>
            <a:r>
              <a:rPr lang="en-US" altLang="en-US" b="1" dirty="0">
                <a:solidFill>
                  <a:srgbClr val="FF0000"/>
                </a:solidFill>
                <a:latin typeface="UTM Avo" panose="02040603050506020204" pitchFamily="18" charset="0"/>
              </a:rPr>
              <a:t> </a:t>
            </a:r>
            <a:r>
              <a:rPr lang="en-US" altLang="en-US" b="1" dirty="0" err="1">
                <a:solidFill>
                  <a:srgbClr val="FF0000"/>
                </a:solidFill>
                <a:latin typeface="UTM Avo" panose="02040603050506020204" pitchFamily="18" charset="0"/>
              </a:rPr>
              <a:t>nhất</a:t>
            </a:r>
            <a:r>
              <a:rPr lang="en-US" altLang="en-US" b="1" dirty="0">
                <a:solidFill>
                  <a:srgbClr val="FF0000"/>
                </a:solidFill>
                <a:latin typeface="UTM Avo" panose="02040603050506020204" pitchFamily="18" charset="0"/>
              </a:rPr>
              <a:t> </a:t>
            </a:r>
            <a:r>
              <a:rPr lang="en-US" altLang="en-US" b="1" dirty="0" err="1">
                <a:solidFill>
                  <a:srgbClr val="FF0000"/>
                </a:solidFill>
                <a:latin typeface="UTM Avo" panose="02040603050506020204" pitchFamily="18" charset="0"/>
              </a:rPr>
              <a:t>nhân</a:t>
            </a:r>
            <a:r>
              <a:rPr lang="en-US" altLang="en-US" b="1" dirty="0">
                <a:solidFill>
                  <a:srgbClr val="FF0000"/>
                </a:solidFill>
                <a:latin typeface="UTM Avo" panose="02040603050506020204" pitchFamily="18" charset="0"/>
              </a:rPr>
              <a:t> </a:t>
            </a:r>
            <a:r>
              <a:rPr lang="en-US" altLang="en-US" b="1" dirty="0" err="1">
                <a:solidFill>
                  <a:srgbClr val="FF0000"/>
                </a:solidFill>
                <a:latin typeface="UTM Avo" panose="02040603050506020204" pitchFamily="18" charset="0"/>
              </a:rPr>
              <a:t>với</a:t>
            </a:r>
            <a:r>
              <a:rPr lang="en-US" altLang="en-US" b="1" dirty="0">
                <a:solidFill>
                  <a:srgbClr val="FF0000"/>
                </a:solidFill>
                <a:latin typeface="UTM Avo" panose="02040603050506020204" pitchFamily="18" charset="0"/>
              </a:rPr>
              <a:t> </a:t>
            </a:r>
            <a:r>
              <a:rPr lang="en-US" altLang="en-US" b="1" dirty="0" err="1">
                <a:solidFill>
                  <a:srgbClr val="FF0000"/>
                </a:solidFill>
                <a:latin typeface="UTM Avo" panose="02040603050506020204" pitchFamily="18" charset="0"/>
              </a:rPr>
              <a:t>phân</a:t>
            </a:r>
            <a:r>
              <a:rPr lang="en-US" altLang="en-US" b="1" dirty="0">
                <a:solidFill>
                  <a:srgbClr val="FF0000"/>
                </a:solidFill>
                <a:latin typeface="UTM Avo" panose="02040603050506020204" pitchFamily="18" charset="0"/>
              </a:rPr>
              <a:t> </a:t>
            </a:r>
            <a:r>
              <a:rPr lang="en-US" altLang="en-US" b="1" dirty="0" err="1">
                <a:solidFill>
                  <a:srgbClr val="FF0000"/>
                </a:solidFill>
                <a:latin typeface="UTM Avo" panose="02040603050506020204" pitchFamily="18" charset="0"/>
              </a:rPr>
              <a:t>số</a:t>
            </a:r>
            <a:r>
              <a:rPr lang="en-US" altLang="en-US" b="1" dirty="0">
                <a:solidFill>
                  <a:srgbClr val="FF0000"/>
                </a:solidFill>
                <a:latin typeface="UTM Avo" panose="02040603050506020204" pitchFamily="18" charset="0"/>
              </a:rPr>
              <a:t> </a:t>
            </a:r>
            <a:r>
              <a:rPr lang="en-US" altLang="en-US" b="1" dirty="0" err="1">
                <a:solidFill>
                  <a:srgbClr val="FF0000"/>
                </a:solidFill>
                <a:latin typeface="UTM Avo" panose="02040603050506020204" pitchFamily="18" charset="0"/>
              </a:rPr>
              <a:t>thứ</a:t>
            </a:r>
            <a:r>
              <a:rPr lang="en-US" altLang="en-US" b="1" dirty="0">
                <a:solidFill>
                  <a:srgbClr val="FF0000"/>
                </a:solidFill>
                <a:latin typeface="UTM Avo" panose="02040603050506020204" pitchFamily="18" charset="0"/>
              </a:rPr>
              <a:t> </a:t>
            </a:r>
            <a:r>
              <a:rPr lang="en-US" altLang="en-US" b="1" dirty="0" err="1">
                <a:solidFill>
                  <a:srgbClr val="FF0000"/>
                </a:solidFill>
                <a:latin typeface="UTM Avo" panose="02040603050506020204" pitchFamily="18" charset="0"/>
              </a:rPr>
              <a:t>hai</a:t>
            </a:r>
            <a:r>
              <a:rPr lang="en-US" altLang="en-US" b="1" dirty="0">
                <a:solidFill>
                  <a:srgbClr val="FF0000"/>
                </a:solidFill>
                <a:latin typeface="UTM Avo" panose="02040603050506020204" pitchFamily="18" charset="0"/>
              </a:rPr>
              <a:t> </a:t>
            </a:r>
            <a:r>
              <a:rPr lang="en-US" altLang="en-US" b="1" dirty="0" err="1">
                <a:solidFill>
                  <a:srgbClr val="FF0000"/>
                </a:solidFill>
                <a:latin typeface="UTM Avo" panose="02040603050506020204" pitchFamily="18" charset="0"/>
              </a:rPr>
              <a:t>đảo</a:t>
            </a:r>
            <a:r>
              <a:rPr lang="en-US" altLang="en-US" b="1" dirty="0">
                <a:solidFill>
                  <a:srgbClr val="FF0000"/>
                </a:solidFill>
                <a:latin typeface="UTM Avo" panose="02040603050506020204" pitchFamily="18" charset="0"/>
              </a:rPr>
              <a:t> </a:t>
            </a:r>
            <a:r>
              <a:rPr lang="en-US" altLang="en-US" b="1" dirty="0" err="1">
                <a:solidFill>
                  <a:srgbClr val="FF0000"/>
                </a:solidFill>
                <a:latin typeface="UTM Avo" panose="02040603050506020204" pitchFamily="18" charset="0"/>
              </a:rPr>
              <a:t>ngược</a:t>
            </a:r>
            <a:r>
              <a:rPr lang="en-US" altLang="en-US" b="1" dirty="0">
                <a:solidFill>
                  <a:srgbClr val="FF0000"/>
                </a:solidFill>
                <a:latin typeface="UTM Avo" panose="02040603050506020204" pitchFamily="18" charset="0"/>
              </a:rPr>
              <a:t>.</a:t>
            </a:r>
          </a:p>
        </p:txBody>
      </p:sp>
      <p:sp>
        <p:nvSpPr>
          <p:cNvPr id="23" name="Text Box 17"/>
          <p:cNvSpPr txBox="1">
            <a:spLocks noChangeArrowheads="1"/>
          </p:cNvSpPr>
          <p:nvPr/>
        </p:nvSpPr>
        <p:spPr bwMode="auto">
          <a:xfrm>
            <a:off x="4199372" y="1196056"/>
            <a:ext cx="686341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50000"/>
              </a:spcBef>
              <a:buFontTx/>
              <a:buNone/>
            </a:pPr>
            <a:r>
              <a:rPr lang="en-US" altLang="en-US" sz="3000" b="1" dirty="0" err="1">
                <a:solidFill>
                  <a:srgbClr val="FF0000"/>
                </a:solidFill>
                <a:latin typeface="Times New Roman" panose="02020603050405020304" pitchFamily="18" charset="0"/>
                <a:cs typeface="Times New Roman" panose="02020603050405020304" pitchFamily="18" charset="0"/>
              </a:rPr>
              <a:t>Phép</a:t>
            </a:r>
            <a:r>
              <a:rPr lang="en-US" altLang="en-US" sz="3000" b="1" dirty="0">
                <a:solidFill>
                  <a:srgbClr val="FF0000"/>
                </a:solidFill>
                <a:latin typeface="Times New Roman" panose="02020603050405020304" pitchFamily="18" charset="0"/>
                <a:cs typeface="Times New Roman" panose="02020603050405020304" pitchFamily="18" charset="0"/>
              </a:rPr>
              <a:t> chia </a:t>
            </a:r>
            <a:r>
              <a:rPr lang="en-US" altLang="en-US" sz="3000" b="1" dirty="0" err="1">
                <a:solidFill>
                  <a:srgbClr val="FF0000"/>
                </a:solidFill>
                <a:latin typeface="Times New Roman" panose="02020603050405020304" pitchFamily="18" charset="0"/>
                <a:cs typeface="Times New Roman" panose="02020603050405020304" pitchFamily="18" charset="0"/>
              </a:rPr>
              <a:t>phân</a:t>
            </a:r>
            <a:r>
              <a:rPr lang="en-US" altLang="en-US" sz="3000" b="1" dirty="0">
                <a:solidFill>
                  <a:srgbClr val="FF0000"/>
                </a:solidFill>
                <a:latin typeface="Times New Roman" panose="02020603050405020304" pitchFamily="18" charset="0"/>
                <a:cs typeface="Times New Roman" panose="02020603050405020304" pitchFamily="18" charset="0"/>
              </a:rPr>
              <a:t> </a:t>
            </a:r>
            <a:r>
              <a:rPr lang="en-US" altLang="en-US" sz="3000" b="1" dirty="0" err="1">
                <a:solidFill>
                  <a:srgbClr val="FF0000"/>
                </a:solidFill>
                <a:latin typeface="Times New Roman" panose="02020603050405020304" pitchFamily="18" charset="0"/>
                <a:cs typeface="Times New Roman" panose="02020603050405020304" pitchFamily="18" charset="0"/>
              </a:rPr>
              <a:t>số</a:t>
            </a:r>
            <a:endParaRPr lang="en-US" altLang="en-US" sz="30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91069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arn(inVertical)">
                                      <p:cBhvr>
                                        <p:cTn id="7" dur="5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wipe(down)">
                                      <p:cBhvr>
                                        <p:cTn id="12" dur="500"/>
                                        <p:tgtEl>
                                          <p:spTgt spid="4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blinds(horizontal)">
                                      <p:cBhvr>
                                        <p:cTn id="1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animBg="1"/>
      <p:bldP spid="4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
          <p:cNvGrpSpPr>
            <a:grpSpLocks/>
          </p:cNvGrpSpPr>
          <p:nvPr/>
        </p:nvGrpSpPr>
        <p:grpSpPr bwMode="auto">
          <a:xfrm>
            <a:off x="914400" y="73025"/>
            <a:ext cx="10769600" cy="590550"/>
            <a:chOff x="685800" y="304800"/>
            <a:chExt cx="8077200" cy="589981"/>
          </a:xfrm>
        </p:grpSpPr>
        <p:sp>
          <p:nvSpPr>
            <p:cNvPr id="3" name="Text Box 4"/>
            <p:cNvSpPr txBox="1">
              <a:spLocks noChangeArrowheads="1"/>
            </p:cNvSpPr>
            <p:nvPr/>
          </p:nvSpPr>
          <p:spPr bwMode="auto">
            <a:xfrm>
              <a:off x="685800" y="304800"/>
              <a:ext cx="8077200" cy="523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2800" b="1" dirty="0" err="1">
                  <a:solidFill>
                    <a:prstClr val="black"/>
                  </a:solidFill>
                  <a:latin typeface="Times New Roman" panose="02020603050405020304" pitchFamily="18" charset="0"/>
                  <a:cs typeface="Times New Roman" panose="02020603050405020304" pitchFamily="18" charset="0"/>
                </a:rPr>
                <a:t>Thứ</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sáu</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ngày</a:t>
              </a:r>
              <a:r>
                <a:rPr lang="en-US" altLang="en-US" sz="2800" b="1" dirty="0">
                  <a:solidFill>
                    <a:prstClr val="black"/>
                  </a:solidFill>
                  <a:latin typeface="Times New Roman" panose="02020603050405020304" pitchFamily="18" charset="0"/>
                  <a:cs typeface="Times New Roman" panose="02020603050405020304" pitchFamily="18" charset="0"/>
                </a:rPr>
                <a:t> 10 </a:t>
              </a:r>
              <a:r>
                <a:rPr lang="en-US" altLang="en-US" sz="2800" b="1" dirty="0" err="1">
                  <a:solidFill>
                    <a:prstClr val="black"/>
                  </a:solidFill>
                  <a:latin typeface="Times New Roman" panose="02020603050405020304" pitchFamily="18" charset="0"/>
                  <a:cs typeface="Times New Roman" panose="02020603050405020304" pitchFamily="18" charset="0"/>
                </a:rPr>
                <a:t>tháng</a:t>
              </a:r>
              <a:r>
                <a:rPr lang="en-US" altLang="en-US" sz="2800" b="1" dirty="0">
                  <a:solidFill>
                    <a:prstClr val="black"/>
                  </a:solidFill>
                  <a:latin typeface="Times New Roman" panose="02020603050405020304" pitchFamily="18" charset="0"/>
                  <a:cs typeface="Times New Roman" panose="02020603050405020304" pitchFamily="18" charset="0"/>
                </a:rPr>
                <a:t> 3  </a:t>
              </a:r>
              <a:r>
                <a:rPr lang="en-US" altLang="en-US" sz="2800" b="1" dirty="0" err="1">
                  <a:solidFill>
                    <a:prstClr val="black"/>
                  </a:solidFill>
                  <a:latin typeface="Times New Roman" panose="02020603050405020304" pitchFamily="18" charset="0"/>
                  <a:cs typeface="Times New Roman" panose="02020603050405020304" pitchFamily="18" charset="0"/>
                </a:rPr>
                <a:t>năm</a:t>
              </a:r>
              <a:r>
                <a:rPr lang="en-US" altLang="en-US" sz="2800" b="1" dirty="0">
                  <a:solidFill>
                    <a:prstClr val="black"/>
                  </a:solidFill>
                  <a:latin typeface="Times New Roman" panose="02020603050405020304" pitchFamily="18" charset="0"/>
                  <a:cs typeface="Times New Roman" panose="02020603050405020304" pitchFamily="18" charset="0"/>
                </a:rPr>
                <a:t> 2023</a:t>
              </a:r>
            </a:p>
          </p:txBody>
        </p:sp>
        <p:cxnSp>
          <p:nvCxnSpPr>
            <p:cNvPr id="4" name="Straight Connector 3"/>
            <p:cNvCxnSpPr/>
            <p:nvPr/>
          </p:nvCxnSpPr>
          <p:spPr>
            <a:xfrm>
              <a:off x="3827463" y="894781"/>
              <a:ext cx="1793875" cy="0"/>
            </a:xfrm>
            <a:prstGeom prst="line">
              <a:avLst/>
            </a:prstGeom>
            <a:ln w="19050">
              <a:solidFill>
                <a:srgbClr val="002060"/>
              </a:solidFill>
            </a:ln>
            <a:effectLst/>
          </p:spPr>
          <p:style>
            <a:lnRef idx="1">
              <a:schemeClr val="accent1"/>
            </a:lnRef>
            <a:fillRef idx="0">
              <a:schemeClr val="accent1"/>
            </a:fillRef>
            <a:effectRef idx="0">
              <a:schemeClr val="accent1"/>
            </a:effectRef>
            <a:fontRef idx="minor">
              <a:schemeClr val="tx1"/>
            </a:fontRef>
          </p:style>
        </p:cxnSp>
      </p:grpSp>
      <p:sp>
        <p:nvSpPr>
          <p:cNvPr id="5" name="Text Box 17"/>
          <p:cNvSpPr txBox="1">
            <a:spLocks noChangeArrowheads="1"/>
          </p:cNvSpPr>
          <p:nvPr/>
        </p:nvSpPr>
        <p:spPr bwMode="auto">
          <a:xfrm>
            <a:off x="5384801" y="645270"/>
            <a:ext cx="374226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50000"/>
              </a:spcBef>
              <a:buFontTx/>
              <a:buNone/>
            </a:pPr>
            <a:r>
              <a:rPr lang="en-US" altLang="en-US" sz="2800" b="1" dirty="0" err="1">
                <a:solidFill>
                  <a:prstClr val="black"/>
                </a:solidFill>
                <a:latin typeface="Times New Roman" panose="02020603050405020304" pitchFamily="18" charset="0"/>
                <a:cs typeface="Times New Roman" panose="02020603050405020304" pitchFamily="18" charset="0"/>
              </a:rPr>
              <a:t>Toán</a:t>
            </a:r>
            <a:endParaRPr lang="en-US" altLang="en-US" sz="2800" b="1" dirty="0">
              <a:solidFill>
                <a:prstClr val="black"/>
              </a:solidFill>
              <a:latin typeface="Times New Roman" panose="02020603050405020304" pitchFamily="18" charset="0"/>
              <a:cs typeface="Times New Roman" panose="02020603050405020304" pitchFamily="18" charset="0"/>
            </a:endParaRPr>
          </a:p>
        </p:txBody>
      </p:sp>
      <p:sp>
        <p:nvSpPr>
          <p:cNvPr id="6" name="Text Box 17"/>
          <p:cNvSpPr txBox="1">
            <a:spLocks noChangeArrowheads="1"/>
          </p:cNvSpPr>
          <p:nvPr/>
        </p:nvSpPr>
        <p:spPr bwMode="auto">
          <a:xfrm>
            <a:off x="4229764" y="1130235"/>
            <a:ext cx="68634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50000"/>
              </a:spcBef>
              <a:buFontTx/>
              <a:buNone/>
            </a:pPr>
            <a:r>
              <a:rPr lang="en-US" altLang="en-US" sz="3600" b="1" dirty="0" err="1">
                <a:solidFill>
                  <a:srgbClr val="FF0000"/>
                </a:solidFill>
                <a:latin typeface="Times New Roman" panose="02020603050405020304" pitchFamily="18" charset="0"/>
                <a:cs typeface="Times New Roman" panose="02020603050405020304" pitchFamily="18" charset="0"/>
              </a:rPr>
              <a:t>Phép</a:t>
            </a:r>
            <a:r>
              <a:rPr lang="en-US" altLang="en-US" sz="3600" b="1" dirty="0">
                <a:solidFill>
                  <a:srgbClr val="FF0000"/>
                </a:solidFill>
                <a:latin typeface="Times New Roman" panose="02020603050405020304" pitchFamily="18" charset="0"/>
                <a:cs typeface="Times New Roman" panose="02020603050405020304" pitchFamily="18" charset="0"/>
              </a:rPr>
              <a:t> chia </a:t>
            </a:r>
            <a:r>
              <a:rPr lang="en-US" altLang="en-US" sz="3600" b="1" dirty="0" err="1">
                <a:solidFill>
                  <a:srgbClr val="FF0000"/>
                </a:solidFill>
                <a:latin typeface="Times New Roman" panose="02020603050405020304" pitchFamily="18" charset="0"/>
                <a:cs typeface="Times New Roman" panose="02020603050405020304" pitchFamily="18" charset="0"/>
              </a:rPr>
              <a:t>phân</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số</a:t>
            </a:r>
            <a:endParaRPr lang="en-US" altLang="en-US" sz="3600" b="1" dirty="0">
              <a:solidFill>
                <a:srgbClr val="FF0000"/>
              </a:solidFill>
              <a:latin typeface="Times New Roman" panose="02020603050405020304" pitchFamily="18" charset="0"/>
              <a:cs typeface="Times New Roman" panose="02020603050405020304" pitchFamily="18" charset="0"/>
            </a:endParaRPr>
          </a:p>
        </p:txBody>
      </p:sp>
      <p:pic>
        <p:nvPicPr>
          <p:cNvPr id="40" name="图片 7" descr="6"/>
          <p:cNvPicPr>
            <a:picLocks noChangeAspect="1"/>
          </p:cNvPicPr>
          <p:nvPr/>
        </p:nvPicPr>
        <p:blipFill>
          <a:blip r:embed="rId2"/>
          <a:srcRect r="74368"/>
          <a:stretch>
            <a:fillRect/>
          </a:stretch>
        </p:blipFill>
        <p:spPr>
          <a:xfrm>
            <a:off x="-3805" y="4604385"/>
            <a:ext cx="1602105" cy="2278380"/>
          </a:xfrm>
          <a:prstGeom prst="rect">
            <a:avLst/>
          </a:prstGeom>
        </p:spPr>
      </p:pic>
      <p:pic>
        <p:nvPicPr>
          <p:cNvPr id="41" name="图片 8" descr="6"/>
          <p:cNvPicPr>
            <a:picLocks noChangeAspect="1"/>
          </p:cNvPicPr>
          <p:nvPr/>
        </p:nvPicPr>
        <p:blipFill>
          <a:blip r:embed="rId2"/>
          <a:srcRect l="47449" t="21697"/>
          <a:stretch>
            <a:fillRect/>
          </a:stretch>
        </p:blipFill>
        <p:spPr>
          <a:xfrm>
            <a:off x="9053201" y="5132705"/>
            <a:ext cx="3137535" cy="1704340"/>
          </a:xfrm>
          <a:prstGeom prst="rect">
            <a:avLst/>
          </a:prstGeom>
        </p:spPr>
      </p:pic>
      <p:sp>
        <p:nvSpPr>
          <p:cNvPr id="42" name="矩形 13">
            <a:extLst>
              <a:ext uri="{FF2B5EF4-FFF2-40B4-BE49-F238E27FC236}">
                <a16:creationId xmlns:a16="http://schemas.microsoft.com/office/drawing/2014/main" id="{16BC682C-430E-4A2E-8FBC-9146623E9995}"/>
              </a:ext>
            </a:extLst>
          </p:cNvPr>
          <p:cNvSpPr/>
          <p:nvPr/>
        </p:nvSpPr>
        <p:spPr>
          <a:xfrm>
            <a:off x="1597709" y="420924"/>
            <a:ext cx="2952907" cy="1107996"/>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defRPr/>
            </a:pPr>
            <a:endParaRPr lang="zh-CN" altLang="en-US" sz="4400" b="1" spc="300" dirty="0">
              <a:solidFill>
                <a:schemeClr val="bg1"/>
              </a:solidFill>
              <a:latin typeface="微软雅黑" panose="020B0503020204020204" pitchFamily="34" charset="-122"/>
              <a:ea typeface="微软雅黑" panose="020B0503020204020204" pitchFamily="34" charset="-122"/>
              <a:sym typeface="微软雅黑" panose="020B0503020204020204" charset="-122"/>
            </a:endParaRPr>
          </a:p>
        </p:txBody>
      </p:sp>
      <p:sp>
        <p:nvSpPr>
          <p:cNvPr id="24" name="TextBox 23">
            <a:extLst>
              <a:ext uri="{FF2B5EF4-FFF2-40B4-BE49-F238E27FC236}">
                <a16:creationId xmlns:a16="http://schemas.microsoft.com/office/drawing/2014/main" id="{7D5374AA-0047-407E-A10F-0A31E9E7D967}"/>
              </a:ext>
            </a:extLst>
          </p:cNvPr>
          <p:cNvSpPr txBox="1"/>
          <p:nvPr/>
        </p:nvSpPr>
        <p:spPr>
          <a:xfrm>
            <a:off x="338190" y="2216442"/>
            <a:ext cx="10283777" cy="646331"/>
          </a:xfrm>
          <a:prstGeom prst="rect">
            <a:avLst/>
          </a:prstGeom>
          <a:noFill/>
        </p:spPr>
        <p:txBody>
          <a:bodyPr wrap="none" rtlCol="0">
            <a:spAutoFit/>
          </a:bodyPr>
          <a:lstStyle/>
          <a:p>
            <a:r>
              <a:rPr lang="en-US" sz="3600" b="1" dirty="0" err="1">
                <a:latin typeface="Times New Roman" panose="02020603050405020304" pitchFamily="18" charset="0"/>
                <a:cs typeface="Times New Roman" panose="02020603050405020304" pitchFamily="18" charset="0"/>
              </a:rPr>
              <a:t>Bài</a:t>
            </a:r>
            <a:r>
              <a:rPr lang="en-US" sz="3600" b="1" dirty="0">
                <a:latin typeface="Times New Roman" panose="02020603050405020304" pitchFamily="18" charset="0"/>
                <a:cs typeface="Times New Roman" panose="02020603050405020304" pitchFamily="18" charset="0"/>
              </a:rPr>
              <a:t> 1. </a:t>
            </a:r>
            <a:r>
              <a:rPr lang="en-US" sz="3600" b="1" dirty="0" err="1">
                <a:latin typeface="Times New Roman" panose="02020603050405020304" pitchFamily="18" charset="0"/>
                <a:cs typeface="Times New Roman" panose="02020603050405020304" pitchFamily="18" charset="0"/>
              </a:rPr>
              <a:t>Viết</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phân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số</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đảo</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ngược</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của</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mỗi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phân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số</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sau</a:t>
            </a:r>
            <a:r>
              <a:rPr lang="en-US" sz="3600" b="1" dirty="0">
                <a:latin typeface="Times New Roman" panose="02020603050405020304" pitchFamily="18" charset="0"/>
                <a:cs typeface="Times New Roman" panose="02020603050405020304" pitchFamily="18" charset="0"/>
              </a:rPr>
              <a:t>:</a:t>
            </a:r>
          </a:p>
        </p:txBody>
      </p:sp>
      <mc:AlternateContent xmlns:mc="http://schemas.openxmlformats.org/markup-compatibility/2006" xmlns:a14="http://schemas.microsoft.com/office/drawing/2010/main">
        <mc:Choice Requires="a14">
          <p:sp>
            <p:nvSpPr>
              <p:cNvPr id="25" name="Hộp Văn bản 14">
                <a:extLst>
                  <a:ext uri="{FF2B5EF4-FFF2-40B4-BE49-F238E27FC236}">
                    <a16:creationId xmlns:a16="http://schemas.microsoft.com/office/drawing/2014/main" id="{659A60A0-EDB1-4E8A-AFEE-1F087AC68A26}"/>
                  </a:ext>
                </a:extLst>
              </p:cNvPr>
              <p:cNvSpPr txBox="1"/>
              <p:nvPr/>
            </p:nvSpPr>
            <p:spPr>
              <a:xfrm>
                <a:off x="3914391" y="2974283"/>
                <a:ext cx="4572000" cy="1292662"/>
              </a:xfrm>
              <a:prstGeom prst="rect">
                <a:avLst/>
              </a:prstGeom>
              <a:noFill/>
            </p:spPr>
            <p:txBody>
              <a:bodyPr wrap="square">
                <a:spAutoFit/>
              </a:bodyPr>
              <a:lstStyle/>
              <a:p>
                <a:pPr algn="ctr"/>
                <a:r>
                  <a:rPr lang="en-US" sz="5400" b="1" dirty="0">
                    <a:solidFill>
                      <a:srgbClr val="0070C0"/>
                    </a:solidFill>
                  </a:rPr>
                  <a:t> </a:t>
                </a:r>
                <a14:m>
                  <m:oMath xmlns:m="http://schemas.openxmlformats.org/officeDocument/2006/math">
                    <m:f>
                      <m:fPr>
                        <m:ctrlPr>
                          <a:rPr lang="en-US" sz="5400" b="1" i="1" smtClean="0">
                            <a:solidFill>
                              <a:srgbClr val="0070C0"/>
                            </a:solidFill>
                            <a:latin typeface="Cambria Math" panose="02040503050406030204" pitchFamily="18" charset="0"/>
                          </a:rPr>
                        </m:ctrlPr>
                      </m:fPr>
                      <m:num>
                        <m:r>
                          <a:rPr lang="en-US" sz="5400" b="1" i="1" smtClean="0">
                            <a:solidFill>
                              <a:srgbClr val="0070C0"/>
                            </a:solidFill>
                            <a:latin typeface="Cambria Math" panose="02040503050406030204" pitchFamily="18" charset="0"/>
                          </a:rPr>
                          <m:t>𝟐</m:t>
                        </m:r>
                      </m:num>
                      <m:den>
                        <m:r>
                          <a:rPr lang="en-US" sz="5400" b="1" i="1" smtClean="0">
                            <a:solidFill>
                              <a:srgbClr val="0070C0"/>
                            </a:solidFill>
                            <a:latin typeface="Cambria Math" panose="02040503050406030204" pitchFamily="18" charset="0"/>
                          </a:rPr>
                          <m:t>𝟑</m:t>
                        </m:r>
                      </m:den>
                    </m:f>
                    <m:r>
                      <a:rPr lang="en-US" sz="5400" b="1" i="1" smtClean="0">
                        <a:solidFill>
                          <a:schemeClr val="tx1"/>
                        </a:solidFill>
                        <a:latin typeface="Cambria Math" panose="02040503050406030204" pitchFamily="18" charset="0"/>
                      </a:rPr>
                      <m:t>;</m:t>
                    </m:r>
                    <m:f>
                      <m:fPr>
                        <m:ctrlPr>
                          <a:rPr lang="en-US" sz="5400" b="1" i="1" smtClean="0">
                            <a:solidFill>
                              <a:srgbClr val="0070C0"/>
                            </a:solidFill>
                            <a:latin typeface="Cambria Math" panose="02040503050406030204" pitchFamily="18" charset="0"/>
                          </a:rPr>
                        </m:ctrlPr>
                      </m:fPr>
                      <m:num>
                        <m:r>
                          <a:rPr lang="en-US" sz="5400" b="1" i="1" smtClean="0">
                            <a:solidFill>
                              <a:srgbClr val="0070C0"/>
                            </a:solidFill>
                            <a:latin typeface="Cambria Math" panose="02040503050406030204" pitchFamily="18" charset="0"/>
                          </a:rPr>
                          <m:t>𝟒</m:t>
                        </m:r>
                      </m:num>
                      <m:den>
                        <m:r>
                          <a:rPr lang="en-US" sz="5400" b="1" i="1" smtClean="0">
                            <a:solidFill>
                              <a:srgbClr val="0070C0"/>
                            </a:solidFill>
                            <a:latin typeface="Cambria Math" panose="02040503050406030204" pitchFamily="18" charset="0"/>
                          </a:rPr>
                          <m:t>𝟕</m:t>
                        </m:r>
                      </m:den>
                    </m:f>
                    <m:r>
                      <a:rPr lang="en-US" sz="5400" b="1" i="1" smtClean="0">
                        <a:solidFill>
                          <a:schemeClr val="tx1"/>
                        </a:solidFill>
                        <a:latin typeface="Cambria Math" panose="02040503050406030204" pitchFamily="18" charset="0"/>
                      </a:rPr>
                      <m:t>;</m:t>
                    </m:r>
                    <m:f>
                      <m:fPr>
                        <m:ctrlPr>
                          <a:rPr lang="en-US" sz="5400" b="1" i="1" smtClean="0">
                            <a:solidFill>
                              <a:srgbClr val="0070C0"/>
                            </a:solidFill>
                            <a:latin typeface="Cambria Math" panose="02040503050406030204" pitchFamily="18" charset="0"/>
                          </a:rPr>
                        </m:ctrlPr>
                      </m:fPr>
                      <m:num>
                        <m:r>
                          <a:rPr lang="en-US" sz="5400" b="1" i="1" smtClean="0">
                            <a:solidFill>
                              <a:srgbClr val="0070C0"/>
                            </a:solidFill>
                            <a:latin typeface="Cambria Math" panose="02040503050406030204" pitchFamily="18" charset="0"/>
                          </a:rPr>
                          <m:t>𝟑</m:t>
                        </m:r>
                      </m:num>
                      <m:den>
                        <m:r>
                          <a:rPr lang="en-US" sz="5400" b="1" i="1" smtClean="0">
                            <a:solidFill>
                              <a:srgbClr val="0070C0"/>
                            </a:solidFill>
                            <a:latin typeface="Cambria Math" panose="02040503050406030204" pitchFamily="18" charset="0"/>
                          </a:rPr>
                          <m:t>𝟓</m:t>
                        </m:r>
                      </m:den>
                    </m:f>
                  </m:oMath>
                </a14:m>
                <a:endParaRPr lang="en-US" sz="6000" b="1"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25" name="Hộp Văn bản 14">
                <a:extLst>
                  <a:ext uri="{FF2B5EF4-FFF2-40B4-BE49-F238E27FC236}">
                    <a16:creationId xmlns:a16="http://schemas.microsoft.com/office/drawing/2014/main" xmlns:a14="http://schemas.microsoft.com/office/drawing/2010/main" xmlns="" id="{659A60A0-EDB1-4E8A-AFEE-1F087AC68A26}"/>
                  </a:ext>
                </a:extLst>
              </p:cNvPr>
              <p:cNvSpPr txBox="1">
                <a:spLocks noRot="1" noChangeAspect="1" noMove="1" noResize="1" noEditPoints="1" noAdjustHandles="1" noChangeArrowheads="1" noChangeShapeType="1" noTextEdit="1"/>
              </p:cNvSpPr>
              <p:nvPr/>
            </p:nvSpPr>
            <p:spPr>
              <a:xfrm>
                <a:off x="3914391" y="2974283"/>
                <a:ext cx="4572000" cy="1292662"/>
              </a:xfrm>
              <a:prstGeom prst="rect">
                <a:avLst/>
              </a:prstGeom>
              <a:blipFill rotWithShape="1">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360082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500"/>
                                        <p:tgtEl>
                                          <p:spTgt spid="2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down)">
                                      <p:cBhvr>
                                        <p:cTn id="1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1146951"/>
</p:tagLst>
</file>

<file path=ppt/tags/tag2.xml><?xml version="1.0" encoding="utf-8"?>
<p:tagLst xmlns:a="http://schemas.openxmlformats.org/drawingml/2006/main" xmlns:r="http://schemas.openxmlformats.org/officeDocument/2006/relationships" xmlns:p="http://schemas.openxmlformats.org/presentationml/2006/main">
  <p:tag name="MH" val="20170614111634"/>
  <p:tag name="MH_LIBRARY" val="GRAPHIC"/>
  <p:tag name="MH_TYPE" val="SubTitle"/>
  <p:tag name="MH_ORDER" val="1"/>
</p:tagLst>
</file>

<file path=ppt/tags/tag3.xml><?xml version="1.0" encoding="utf-8"?>
<p:tagLst xmlns:a="http://schemas.openxmlformats.org/drawingml/2006/main" xmlns:r="http://schemas.openxmlformats.org/officeDocument/2006/relationships" xmlns:p="http://schemas.openxmlformats.org/presentationml/2006/main">
  <p:tag name="MH" val="20170614111634"/>
  <p:tag name="MH_LIBRARY" val="GRAPHIC"/>
  <p:tag name="MH_TYPE" val="SubTitle"/>
  <p:tag name="MH_ORDER" val="1"/>
</p:tagLst>
</file>

<file path=ppt/tags/tag4.xml><?xml version="1.0" encoding="utf-8"?>
<p:tagLst xmlns:a="http://schemas.openxmlformats.org/drawingml/2006/main" xmlns:r="http://schemas.openxmlformats.org/officeDocument/2006/relationships" xmlns:p="http://schemas.openxmlformats.org/presentationml/2006/main">
  <p:tag name="MH" val="20170614111634"/>
  <p:tag name="MH_LIBRARY" val="GRAPHIC"/>
  <p:tag name="MH_TYPE" val="SubTitle"/>
  <p:tag name="MH_ORDER" val="1"/>
</p:tagLst>
</file>

<file path=ppt/tags/tag5.xml><?xml version="1.0" encoding="utf-8"?>
<p:tagLst xmlns:a="http://schemas.openxmlformats.org/drawingml/2006/main" xmlns:r="http://schemas.openxmlformats.org/officeDocument/2006/relationships" xmlns:p="http://schemas.openxmlformats.org/presentationml/2006/main">
  <p:tag name="MH" val="20170614111634"/>
  <p:tag name="MH_LIBRARY" val="GRAPHIC"/>
  <p:tag name="MH_TYPE" val="SubTitle"/>
  <p:tag name="MH_ORDER" val="1"/>
</p:tagLst>
</file>

<file path=ppt/tags/tag6.xml><?xml version="1.0" encoding="utf-8"?>
<p:tagLst xmlns:a="http://schemas.openxmlformats.org/drawingml/2006/main" xmlns:r="http://schemas.openxmlformats.org/officeDocument/2006/relationships" xmlns:p="http://schemas.openxmlformats.org/presentationml/2006/main">
  <p:tag name="MH" val="20170614111634"/>
  <p:tag name="MH_LIBRARY" val="GRAPHIC"/>
  <p:tag name="MH_TYPE" val="SubTitle"/>
  <p:tag name="MH_ORDER" val="1"/>
</p:tagLst>
</file>

<file path=ppt/tags/tag7.xml><?xml version="1.0" encoding="utf-8"?>
<p:tagLst xmlns:a="http://schemas.openxmlformats.org/drawingml/2006/main" xmlns:r="http://schemas.openxmlformats.org/officeDocument/2006/relationships" xmlns:p="http://schemas.openxmlformats.org/presentationml/2006/main">
  <p:tag name="MH" val="20170614111634"/>
  <p:tag name="MH_LIBRARY" val="GRAPHIC"/>
  <p:tag name="MH_TYPE" val="SubTitle"/>
  <p:tag name="MH_ORDER" val="1"/>
</p:tagLst>
</file>

<file path=ppt/tags/tag8.xml><?xml version="1.0" encoding="utf-8"?>
<p:tagLst xmlns:a="http://schemas.openxmlformats.org/drawingml/2006/main" xmlns:r="http://schemas.openxmlformats.org/officeDocument/2006/relationships" xmlns:p="http://schemas.openxmlformats.org/presentationml/2006/main">
  <p:tag name="MH" val="20170614111634"/>
  <p:tag name="MH_LIBRARY" val="GRAPHIC"/>
  <p:tag name="MH_TYPE" val="SubTitle"/>
  <p:tag name="MH_ORDER" val="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609</TotalTime>
  <Words>722</Words>
  <Application>Microsoft Office PowerPoint</Application>
  <PresentationFormat>Widescreen</PresentationFormat>
  <Paragraphs>191</Paragraphs>
  <Slides>22</Slides>
  <Notes>1</Notes>
  <HiddenSlides>0</HiddenSlides>
  <MMClips>0</MMClips>
  <ScaleCrop>false</ScaleCrop>
  <HeadingPairs>
    <vt:vector size="6" baseType="variant">
      <vt:variant>
        <vt:lpstr>Fonts Used</vt:lpstr>
      </vt:variant>
      <vt:variant>
        <vt:i4>14</vt:i4>
      </vt:variant>
      <vt:variant>
        <vt:lpstr>Theme</vt:lpstr>
      </vt:variant>
      <vt:variant>
        <vt:i4>5</vt:i4>
      </vt:variant>
      <vt:variant>
        <vt:lpstr>Slide Titles</vt:lpstr>
      </vt:variant>
      <vt:variant>
        <vt:i4>22</vt:i4>
      </vt:variant>
    </vt:vector>
  </HeadingPairs>
  <TitlesOfParts>
    <vt:vector size="41" baseType="lpstr">
      <vt:lpstr>UTM Loko</vt:lpstr>
      <vt:lpstr>Wingdings 3</vt:lpstr>
      <vt:lpstr>等线</vt:lpstr>
      <vt:lpstr>SVN-Newton</vt:lpstr>
      <vt:lpstr>Cambria Math</vt:lpstr>
      <vt:lpstr>微软雅黑</vt:lpstr>
      <vt:lpstr>Times New Roman</vt:lpstr>
      <vt:lpstr>汉仪铸字木头人W</vt:lpstr>
      <vt:lpstr>UTM Flamenco</vt:lpstr>
      <vt:lpstr>UTM Flavour</vt:lpstr>
      <vt:lpstr>Calibri</vt:lpstr>
      <vt:lpstr>Arial</vt:lpstr>
      <vt:lpstr>UTM Avo</vt:lpstr>
      <vt:lpstr>Calibri Light</vt:lpstr>
      <vt:lpstr>Office 主题</vt:lpstr>
      <vt:lpstr>Office Theme</vt:lpstr>
      <vt:lpstr>1_Office Theme</vt:lpstr>
      <vt:lpstr>2_Office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1146951</dc:title>
  <dc:creator>haiyen</dc:creator>
  <cp:keywords>Mangnonteam</cp:keywords>
  <cp:lastModifiedBy>Nguyễn Thị Hương</cp:lastModifiedBy>
  <cp:revision>54</cp:revision>
  <dcterms:created xsi:type="dcterms:W3CDTF">2016-09-24T16:29:00Z</dcterms:created>
  <dcterms:modified xsi:type="dcterms:W3CDTF">2023-03-10T06:39:34Z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2052-10.1.0.6554</vt:lpwstr>
  </property>
</Properties>
</file>